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5" r:id="rId1"/>
  </p:sldMasterIdLst>
  <p:notesMasterIdLst>
    <p:notesMasterId r:id="rId47"/>
  </p:notesMasterIdLst>
  <p:sldIdLst>
    <p:sldId id="256" r:id="rId2"/>
    <p:sldId id="258"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23" r:id="rId33"/>
    <p:sldId id="315" r:id="rId34"/>
    <p:sldId id="324" r:id="rId35"/>
    <p:sldId id="316" r:id="rId36"/>
    <p:sldId id="325" r:id="rId37"/>
    <p:sldId id="326" r:id="rId38"/>
    <p:sldId id="317" r:id="rId39"/>
    <p:sldId id="318" r:id="rId40"/>
    <p:sldId id="319" r:id="rId41"/>
    <p:sldId id="320" r:id="rId42"/>
    <p:sldId id="327" r:id="rId43"/>
    <p:sldId id="328" r:id="rId44"/>
    <p:sldId id="321" r:id="rId45"/>
    <p:sldId id="322" r:id="rId46"/>
  </p:sldIdLst>
  <p:sldSz cx="12190413" cy="6858000"/>
  <p:notesSz cx="6858000" cy="9144000"/>
  <p:kinsoku lang="zh-CN" invalStChars="!%),.:;&gt;?]}¢¨°·ˇˉ་―‖’”…‰′″›℃∶、。〃々〉》」』】〕〗〞︶︺︾﹀﹄﹚﹜﹞！＂％＇），．：；？］｀｜｝～￠" invalEndChars="$([{£¥·‘“〈《「『【〔〖〝﹙﹛﹝＄（．［｛￡￥"/>
  <p:defaultTextStyle>
    <a:defPPr>
      <a:defRPr lang="zh-CN"/>
    </a:defPPr>
    <a:lvl1pPr marL="0" indent="0" algn="l" defTabSz="914400" eaLnBrk="1" fontAlgn="auto" latinLnBrk="0" hangingPunct="1">
      <a:buNone/>
      <a:defRPr sz="1800" kern="1200">
        <a:solidFill>
          <a:schemeClr val="tx1"/>
        </a:solidFill>
        <a:latin typeface="宋体" charset="0"/>
        <a:ea typeface="宋体" charset="0"/>
        <a:cs typeface="宋体" charset="0"/>
      </a:defRPr>
    </a:lvl1pPr>
    <a:lvl2pPr marL="457200" indent="0" algn="l" defTabSz="914400" eaLnBrk="1" fontAlgn="auto" latinLnBrk="0" hangingPunct="1">
      <a:buNone/>
      <a:defRPr sz="1800" kern="1200">
        <a:solidFill>
          <a:schemeClr val="tx1"/>
        </a:solidFill>
        <a:latin typeface="宋体" charset="0"/>
        <a:ea typeface="宋体" charset="0"/>
        <a:cs typeface="宋体" charset="0"/>
      </a:defRPr>
    </a:lvl2pPr>
    <a:lvl3pPr marL="914400" indent="0" algn="l" defTabSz="914400" eaLnBrk="1" fontAlgn="auto" latinLnBrk="0" hangingPunct="1">
      <a:buNone/>
      <a:defRPr sz="1800" kern="1200">
        <a:solidFill>
          <a:schemeClr val="tx1"/>
        </a:solidFill>
        <a:latin typeface="宋体" charset="0"/>
        <a:ea typeface="宋体" charset="0"/>
        <a:cs typeface="宋体" charset="0"/>
      </a:defRPr>
    </a:lvl3pPr>
    <a:lvl4pPr marL="1371600" indent="0" algn="l" defTabSz="914400" eaLnBrk="1" fontAlgn="auto" latinLnBrk="0" hangingPunct="1">
      <a:buNone/>
      <a:defRPr sz="1800" kern="1200">
        <a:solidFill>
          <a:schemeClr val="tx1"/>
        </a:solidFill>
        <a:latin typeface="宋体" charset="0"/>
        <a:ea typeface="宋体" charset="0"/>
        <a:cs typeface="宋体" charset="0"/>
      </a:defRPr>
    </a:lvl4pPr>
    <a:lvl5pPr marL="1828800" indent="0" algn="l" defTabSz="914400" eaLnBrk="1" fontAlgn="auto" latinLnBrk="0" hangingPunct="1">
      <a:buNone/>
      <a:defRPr sz="1800" kern="1200">
        <a:solidFill>
          <a:schemeClr val="tx1"/>
        </a:solidFill>
        <a:latin typeface="宋体" charset="0"/>
        <a:ea typeface="宋体" charset="0"/>
        <a:cs typeface="宋体" charset="0"/>
      </a:defRPr>
    </a:lvl5pPr>
    <a:lvl6pPr marL="2286000" indent="0" algn="l" defTabSz="914400" eaLnBrk="1" fontAlgn="auto" latinLnBrk="0" hangingPunct="1">
      <a:buNone/>
      <a:defRPr sz="1800" kern="1200">
        <a:solidFill>
          <a:schemeClr val="tx1"/>
        </a:solidFill>
        <a:latin typeface="宋体" charset="0"/>
        <a:ea typeface="宋体" charset="0"/>
        <a:cs typeface="宋体" charset="0"/>
      </a:defRPr>
    </a:lvl6pPr>
    <a:lvl7pPr marL="2743200" indent="0" algn="l" defTabSz="914400" eaLnBrk="1" fontAlgn="auto" latinLnBrk="0" hangingPunct="1">
      <a:buNone/>
      <a:defRPr sz="1800" kern="1200">
        <a:solidFill>
          <a:schemeClr val="tx1"/>
        </a:solidFill>
        <a:latin typeface="宋体" charset="0"/>
        <a:ea typeface="宋体" charset="0"/>
        <a:cs typeface="宋体" charset="0"/>
      </a:defRPr>
    </a:lvl7pPr>
    <a:lvl8pPr marL="3200400" indent="0" algn="l" defTabSz="914400" eaLnBrk="1" fontAlgn="auto" latinLnBrk="0" hangingPunct="1">
      <a:buNone/>
      <a:defRPr sz="1800" kern="1200">
        <a:solidFill>
          <a:schemeClr val="tx1"/>
        </a:solidFill>
        <a:latin typeface="宋体" charset="0"/>
        <a:ea typeface="宋体" charset="0"/>
        <a:cs typeface="宋体" charset="0"/>
      </a:defRPr>
    </a:lvl8pPr>
    <a:lvl9pPr marL="3200400" indent="0" algn="l" defTabSz="914400" eaLnBrk="1" fontAlgn="auto" latinLnBrk="0" hangingPunct="1">
      <a:buNone/>
      <a:defRPr sz="1800" kern="1200">
        <a:solidFill>
          <a:schemeClr val="tx1"/>
        </a:solidFill>
        <a:latin typeface="宋体" charset="0"/>
        <a:ea typeface="宋体" charset="0"/>
        <a:cs typeface="宋体"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C2AE"/>
    <a:srgbClr val="E7E7E7"/>
    <a:srgbClr val="C7DA3E"/>
    <a:srgbClr val="5E66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p:normalViewPr>
  <p:slideViewPr>
    <p:cSldViewPr>
      <p:cViewPr varScale="1">
        <p:scale>
          <a:sx n="115" d="100"/>
          <a:sy n="115" d="100"/>
        </p:scale>
        <p:origin x="762" y="4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0" y="0"/>
      </p:cViewPr>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页眉占位符"/>
          <p:cNvSpPr>
            <a:spLocks noGrp="1"/>
          </p:cNvSpPr>
          <p:nvPr>
            <p:ph type="hdr"/>
          </p:nvPr>
        </p:nvSpPr>
        <p:spPr>
          <a:xfrm>
            <a:off x="0" y="0"/>
            <a:ext cx="2971799" cy="4572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lvl1pPr marL="0" indent="0" algn="l" defTabSz="914400" eaLnBrk="1" fontAlgn="base" latinLnBrk="0" hangingPunct="0">
              <a:defRPr sz="1200">
                <a:latin typeface="Calibri" charset="0"/>
                <a:ea typeface="宋体" charset="0"/>
                <a:cs typeface="Calibri" charset="0"/>
              </a:defRPr>
            </a:lvl1pPr>
          </a:lstStyle>
          <a:p>
            <a:pPr marL="0" indent="0"/>
            <a:endParaRPr lang="zh-CN" altLang="en-US" sz="1200">
              <a:latin typeface="Calibri" charset="0"/>
              <a:ea typeface="宋体" charset="0"/>
              <a:cs typeface="Calibri" charset="0"/>
            </a:endParaRPr>
          </a:p>
        </p:txBody>
      </p:sp>
      <p:sp>
        <p:nvSpPr>
          <p:cNvPr id="72" name="日期占位符"/>
          <p:cNvSpPr>
            <a:spLocks noGrp="1"/>
          </p:cNvSpPr>
          <p:nvPr>
            <p:ph type="dt" idx="1"/>
          </p:nvPr>
        </p:nvSpPr>
        <p:spPr>
          <a:xfrm>
            <a:off x="3884613" y="0"/>
            <a:ext cx="2971800" cy="4572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lvl1pPr marL="0" indent="0" algn="r" defTabSz="914400" eaLnBrk="1" fontAlgn="base" latinLnBrk="0" hangingPunct="0">
              <a:defRPr sz="1200">
                <a:latin typeface="Calibri" charset="0"/>
                <a:ea typeface="宋体" charset="0"/>
                <a:cs typeface="Calibri" charset="0"/>
              </a:defRPr>
            </a:lvl1pPr>
          </a:lstStyle>
          <a:p>
            <a:pPr marL="0" indent="0"/>
            <a:fld id="{CAD2D6BD-DE1B-4B5F-8B41-2702339687B9}" type="datetime5">
              <a:rPr lang="zh-CN" altLang="en-US" sz="1200">
                <a:latin typeface="Calibri" charset="0"/>
                <a:ea typeface="宋体" charset="0"/>
                <a:cs typeface="Calibri" charset="0"/>
              </a:rPr>
              <a:t>2022/9/5</a:t>
            </a:fld>
            <a:endParaRPr lang="zh-CN" altLang="en-US" sz="1200">
              <a:latin typeface="Calibri" charset="0"/>
              <a:ea typeface="宋体" charset="0"/>
              <a:cs typeface="Calibri" charset="0"/>
            </a:endParaRPr>
          </a:p>
        </p:txBody>
      </p:sp>
      <p:sp>
        <p:nvSpPr>
          <p:cNvPr id="73" name="文本"/>
          <p:cNvSpPr>
            <a:spLocks noGrp="1" noRot="1" noChangeAspect="1"/>
          </p:cNvSpPr>
          <p:nvPr>
            <p:ph type="sldImg" idx="2"/>
          </p:nvPr>
        </p:nvSpPr>
        <p:spPr>
          <a:xfrm>
            <a:off x="382588" y="685800"/>
            <a:ext cx="6092823" cy="3429000"/>
          </a:xfrm>
          <a:prstGeom prst="rect">
            <a:avLst/>
          </a:prstGeom>
          <a:noFill/>
          <a:ln w="12700" cap="flat" cmpd="sng">
            <a:solidFill>
              <a:srgbClr val="000000"/>
            </a:solidFill>
            <a:prstDash val="solid"/>
            <a:round/>
          </a:ln>
        </p:spPr>
      </p:sp>
      <p:sp>
        <p:nvSpPr>
          <p:cNvPr id="74" name="备注占位符 73"/>
          <p:cNvSpPr>
            <a:spLocks noGrp="1"/>
          </p:cNvSpPr>
          <p:nvPr>
            <p:ph type="body" idx="3"/>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r>
              <a:rPr lang="zh-CN" altLang="en-US"/>
              <a:t>单击此处编辑母版文本样式</a:t>
            </a:r>
            <a:endParaRPr lang="en-US" altLang="zh-CN"/>
          </a:p>
          <a:p>
            <a:pPr marL="457200" lvl="1" indent="0"/>
            <a:r>
              <a:rPr lang="zh-CN" altLang="en-US"/>
              <a:t>第二级</a:t>
            </a:r>
            <a:endParaRPr lang="en-US" altLang="zh-CN"/>
          </a:p>
          <a:p>
            <a:pPr marL="914400" lvl="2" indent="0"/>
            <a:r>
              <a:rPr lang="zh-CN" altLang="en-US"/>
              <a:t>第三级</a:t>
            </a:r>
            <a:endParaRPr lang="en-US" altLang="zh-CN"/>
          </a:p>
          <a:p>
            <a:pPr marL="1371600" lvl="3" indent="0"/>
            <a:r>
              <a:rPr lang="zh-CN" altLang="en-US"/>
              <a:t>第四级</a:t>
            </a:r>
            <a:endParaRPr lang="en-US" altLang="zh-CN"/>
          </a:p>
          <a:p>
            <a:pPr marL="1828800" lvl="4" indent="0"/>
            <a:r>
              <a:rPr lang="zh-CN" altLang="en-US"/>
              <a:t>第五级</a:t>
            </a:r>
          </a:p>
        </p:txBody>
      </p:sp>
      <p:sp>
        <p:nvSpPr>
          <p:cNvPr id="75" name="页脚占位符"/>
          <p:cNvSpPr>
            <a:spLocks noGrp="1"/>
          </p:cNvSpPr>
          <p:nvPr>
            <p:ph type="ftr" idx="4"/>
          </p:nvPr>
        </p:nvSpPr>
        <p:spPr>
          <a:xfrm>
            <a:off x="0" y="8685213"/>
            <a:ext cx="2971799"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lvl1pPr marL="0" indent="0" algn="l" defTabSz="914400" eaLnBrk="1" fontAlgn="base" latinLnBrk="0" hangingPunct="0">
              <a:defRPr sz="1200">
                <a:latin typeface="Calibri" charset="0"/>
                <a:ea typeface="宋体" charset="0"/>
                <a:cs typeface="Calibri" charset="0"/>
              </a:defRPr>
            </a:lvl1pPr>
          </a:lstStyle>
          <a:p>
            <a:pPr marL="0" indent="0"/>
            <a:endParaRPr lang="zh-CN" altLang="en-US" sz="1200">
              <a:latin typeface="Calibri" charset="0"/>
              <a:ea typeface="宋体" charset="0"/>
              <a:cs typeface="Calibri" charset="0"/>
            </a:endParaRPr>
          </a:p>
        </p:txBody>
      </p:sp>
      <p:sp>
        <p:nvSpPr>
          <p:cNvPr id="76"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lvl1pPr marL="0" indent="0" algn="r" defTabSz="914400" eaLnBrk="1" fontAlgn="base" latinLnBrk="0" hangingPunct="0">
              <a:defRPr sz="1200">
                <a:latin typeface="Calibri" charset="0"/>
                <a:ea typeface="宋体" charset="0"/>
                <a:cs typeface="Calibri" charset="0"/>
              </a:defRPr>
            </a:lvl1pPr>
          </a:lstStyle>
          <a:p>
            <a:pPr marL="0" indent="0"/>
            <a:fld id="{CAD2D6BD-DE1B-4B5F-8B41-2702339687B9}" type="slidenum">
              <a:rPr lang="en-US" altLang="zh-CN" sz="1200">
                <a:latin typeface="Calibri" charset="0"/>
                <a:ea typeface="宋体" charset="0"/>
                <a:cs typeface="Calibri" charset="0"/>
              </a:rPr>
              <a:t>‹#›</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50002845"/>
      </p:ext>
    </p:extLst>
  </p:cSld>
  <p:clrMap bg1="lt1" tx1="dk1" bg2="lt2" tx2="dk2" accent1="accent1" accent2="accent2" accent3="accent3" accent4="accent4" accent5="accent5" accent6="accent6" hlink="hlink" folHlink="folHlink"/>
  <p:hf hdr="0" ftr="0" dt="0"/>
  <p:notesStyle>
    <a:lvl1pPr marL="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宋体" charset="0"/>
        <a:cs typeface="Calibri" charset="0"/>
      </a:defRPr>
    </a:lvl1pPr>
    <a:lvl2pPr marL="457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宋体" charset="0"/>
        <a:cs typeface="Calibri" charset="0"/>
      </a:defRPr>
    </a:lvl2pPr>
    <a:lvl3pPr marL="914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宋体" charset="0"/>
        <a:cs typeface="Calibri" charset="0"/>
      </a:defRPr>
    </a:lvl3pPr>
    <a:lvl4pPr marL="13716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宋体" charset="0"/>
        <a:cs typeface="Calibri" charset="0"/>
      </a:defRPr>
    </a:lvl4pPr>
    <a:lvl5pPr marL="18288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宋体" charset="0"/>
        <a:cs typeface="Calibri" charset="0"/>
      </a:defRPr>
    </a:lvl5pPr>
    <a:lvl6pPr marL="22860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宋体" charset="0"/>
        <a:cs typeface="Calibri" charset="0"/>
      </a:defRPr>
    </a:lvl6pPr>
    <a:lvl7pPr marL="27432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宋体" charset="0"/>
        <a:cs typeface="Calibri" charset="0"/>
      </a:defRPr>
    </a:lvl7pPr>
    <a:lvl8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宋体" charset="0"/>
        <a:cs typeface="Calibri" charset="0"/>
      </a:defRPr>
    </a:lvl8pPr>
    <a:lvl9pPr marL="3200400" indent="0" algn="l" defTabSz="914400" eaLnBrk="1" fontAlgn="auto" latinLnBrk="0" hangingPunct="1">
      <a:lnSpc>
        <a:spcPct val="100000"/>
      </a:lnSpc>
      <a:spcBef>
        <a:spcPts val="0"/>
      </a:spcBef>
      <a:spcAft>
        <a:spcPts val="0"/>
      </a:spcAft>
      <a:buNone/>
      <a:defRPr sz="1200" b="0" i="0" u="none" strike="noStrike" kern="1200" cap="none" spc="0" baseline="0">
        <a:solidFill>
          <a:schemeClr val="tx1"/>
        </a:solidFill>
        <a:latin typeface="Calibri" charset="0"/>
        <a:ea typeface="宋体" charset="0"/>
        <a:cs typeface="Calibri"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幻灯片图像占位符 82"/>
          <p:cNvSpPr>
            <a:spLocks noGrp="1" noRot="1" noChangeAspect="1"/>
          </p:cNvSpPr>
          <p:nvPr>
            <p:ph type="sldImg"/>
          </p:nvPr>
        </p:nvSpPr>
        <p:spPr>
          <a:xfrm>
            <a:off x="382588" y="685800"/>
            <a:ext cx="6092823" cy="3429000"/>
          </a:xfrm>
          <a:prstGeom prst="rect">
            <a:avLst/>
          </a:prstGeom>
          <a:noFill/>
          <a:ln w="12700" cap="flat" cmpd="sng">
            <a:solidFill>
              <a:srgbClr val="000000"/>
            </a:solidFill>
            <a:prstDash val="solid"/>
            <a:round/>
          </a:ln>
        </p:spPr>
      </p:sp>
      <p:sp>
        <p:nvSpPr>
          <p:cNvPr id="84" name="备注占位符 83"/>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85"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marL="0" indent="0"/>
            <a:fld id="{CAD2D6BD-DE1B-4B5F-8B41-2702339687B9}" type="slidenum">
              <a:rPr lang="en-US" altLang="zh-CN" sz="1200">
                <a:latin typeface="Calibri" charset="0"/>
                <a:ea typeface="宋体" charset="0"/>
                <a:cs typeface="Calibri" charset="0"/>
              </a:rPr>
              <a:t>1</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53821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0" name="幻灯片图像占位符 689"/>
          <p:cNvSpPr>
            <a:spLocks noGrp="1" noRot="1" noChangeAspect="1"/>
          </p:cNvSpPr>
          <p:nvPr>
            <p:ph type="sldImg"/>
          </p:nvPr>
        </p:nvSpPr>
        <p:spPr>
          <a:xfrm>
            <a:off x="382588" y="685800"/>
            <a:ext cx="6092823" cy="3429000"/>
          </a:xfrm>
          <a:prstGeom prst="rect">
            <a:avLst/>
          </a:prstGeom>
          <a:noFill/>
          <a:ln w="12700" cap="flat" cmpd="sng">
            <a:solidFill>
              <a:srgbClr val="000000"/>
            </a:solidFill>
            <a:prstDash val="solid"/>
            <a:round/>
          </a:ln>
        </p:spPr>
      </p:sp>
      <p:sp>
        <p:nvSpPr>
          <p:cNvPr id="691" name="备注占位符 690"/>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692"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10</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522222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5" name="幻灯片图像占位符 704"/>
          <p:cNvSpPr>
            <a:spLocks noGrp="1" noRot="1" noChangeAspect="1"/>
          </p:cNvSpPr>
          <p:nvPr>
            <p:ph type="sldImg"/>
          </p:nvPr>
        </p:nvSpPr>
        <p:spPr>
          <a:xfrm>
            <a:off x="382588" y="685800"/>
            <a:ext cx="6092823" cy="3429000"/>
          </a:xfrm>
          <a:prstGeom prst="rect">
            <a:avLst/>
          </a:prstGeom>
          <a:noFill/>
          <a:ln w="12700" cap="flat" cmpd="sng">
            <a:solidFill>
              <a:srgbClr val="000000"/>
            </a:solidFill>
            <a:prstDash val="solid"/>
            <a:round/>
          </a:ln>
        </p:spPr>
      </p:sp>
      <p:sp>
        <p:nvSpPr>
          <p:cNvPr id="706" name="备注占位符 705"/>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707"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11</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487040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9" name="幻灯片图像占位符 718"/>
          <p:cNvSpPr>
            <a:spLocks noGrp="1" noRot="1" noChangeAspect="1"/>
          </p:cNvSpPr>
          <p:nvPr>
            <p:ph type="sldImg"/>
          </p:nvPr>
        </p:nvSpPr>
        <p:spPr>
          <a:xfrm>
            <a:off x="382588" y="685800"/>
            <a:ext cx="6092823" cy="3429000"/>
          </a:xfrm>
          <a:prstGeom prst="rect">
            <a:avLst/>
          </a:prstGeom>
          <a:noFill/>
          <a:ln w="12700" cap="flat" cmpd="sng">
            <a:solidFill>
              <a:srgbClr val="000000"/>
            </a:solidFill>
            <a:prstDash val="solid"/>
            <a:round/>
          </a:ln>
        </p:spPr>
      </p:sp>
      <p:sp>
        <p:nvSpPr>
          <p:cNvPr id="720" name="备注占位符 719"/>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721"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12</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213066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 name="幻灯片图像占位符 736"/>
          <p:cNvSpPr>
            <a:spLocks noGrp="1" noRot="1" noChangeAspect="1"/>
          </p:cNvSpPr>
          <p:nvPr>
            <p:ph type="sldImg"/>
          </p:nvPr>
        </p:nvSpPr>
        <p:spPr>
          <a:xfrm>
            <a:off x="382588" y="685800"/>
            <a:ext cx="6092823" cy="3429000"/>
          </a:xfrm>
          <a:prstGeom prst="rect">
            <a:avLst/>
          </a:prstGeom>
          <a:noFill/>
          <a:ln w="12700" cap="flat" cmpd="sng">
            <a:solidFill>
              <a:srgbClr val="000000"/>
            </a:solidFill>
            <a:prstDash val="solid"/>
            <a:round/>
          </a:ln>
        </p:spPr>
      </p:sp>
      <p:sp>
        <p:nvSpPr>
          <p:cNvPr id="738" name="备注占位符 737"/>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739"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13</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4854524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2" name="幻灯片图像占位符 771"/>
          <p:cNvSpPr>
            <a:spLocks noGrp="1" noRot="1" noChangeAspect="1"/>
          </p:cNvSpPr>
          <p:nvPr>
            <p:ph type="sldImg"/>
          </p:nvPr>
        </p:nvSpPr>
        <p:spPr>
          <a:xfrm>
            <a:off x="382588" y="685800"/>
            <a:ext cx="6092823" cy="3429000"/>
          </a:xfrm>
          <a:prstGeom prst="rect">
            <a:avLst/>
          </a:prstGeom>
          <a:noFill/>
          <a:ln w="12700" cap="flat" cmpd="sng">
            <a:solidFill>
              <a:srgbClr val="000000"/>
            </a:solidFill>
            <a:prstDash val="solid"/>
            <a:round/>
          </a:ln>
        </p:spPr>
      </p:sp>
      <p:sp>
        <p:nvSpPr>
          <p:cNvPr id="773" name="备注占位符 772"/>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774"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14</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027829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9" name="幻灯片图像占位符 778"/>
          <p:cNvSpPr>
            <a:spLocks noGrp="1" noRot="1" noChangeAspect="1"/>
          </p:cNvSpPr>
          <p:nvPr>
            <p:ph type="sldImg"/>
          </p:nvPr>
        </p:nvSpPr>
        <p:spPr>
          <a:xfrm>
            <a:off x="382588" y="685800"/>
            <a:ext cx="6092823" cy="3429000"/>
          </a:xfrm>
          <a:prstGeom prst="rect">
            <a:avLst/>
          </a:prstGeom>
          <a:noFill/>
          <a:ln w="12700" cap="flat" cmpd="sng">
            <a:solidFill>
              <a:srgbClr val="000000"/>
            </a:solidFill>
            <a:prstDash val="solid"/>
            <a:round/>
          </a:ln>
        </p:spPr>
      </p:sp>
      <p:sp>
        <p:nvSpPr>
          <p:cNvPr id="780" name="备注占位符 779"/>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781"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15</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3268849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5" name="幻灯片图像占位符 794"/>
          <p:cNvSpPr>
            <a:spLocks noGrp="1" noRot="1" noChangeAspect="1"/>
          </p:cNvSpPr>
          <p:nvPr>
            <p:ph type="sldImg"/>
          </p:nvPr>
        </p:nvSpPr>
        <p:spPr>
          <a:xfrm>
            <a:off x="382588" y="685800"/>
            <a:ext cx="6092823" cy="3429000"/>
          </a:xfrm>
          <a:prstGeom prst="rect">
            <a:avLst/>
          </a:prstGeom>
          <a:noFill/>
          <a:ln w="12700" cap="flat" cmpd="sng">
            <a:solidFill>
              <a:srgbClr val="000000"/>
            </a:solidFill>
            <a:prstDash val="solid"/>
            <a:round/>
          </a:ln>
        </p:spPr>
      </p:sp>
      <p:sp>
        <p:nvSpPr>
          <p:cNvPr id="796" name="备注占位符 795"/>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797"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16</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3334038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6" name="幻灯片图像占位符 815"/>
          <p:cNvSpPr>
            <a:spLocks noGrp="1" noRot="1" noChangeAspect="1"/>
          </p:cNvSpPr>
          <p:nvPr>
            <p:ph type="sldImg"/>
          </p:nvPr>
        </p:nvSpPr>
        <p:spPr>
          <a:xfrm>
            <a:off x="382588" y="685800"/>
            <a:ext cx="6092823" cy="3429000"/>
          </a:xfrm>
          <a:prstGeom prst="rect">
            <a:avLst/>
          </a:prstGeom>
          <a:noFill/>
          <a:ln w="12700" cap="flat" cmpd="sng">
            <a:solidFill>
              <a:srgbClr val="000000"/>
            </a:solidFill>
            <a:prstDash val="solid"/>
            <a:round/>
          </a:ln>
        </p:spPr>
      </p:sp>
      <p:sp>
        <p:nvSpPr>
          <p:cNvPr id="817" name="备注占位符 816"/>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818"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17</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736178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3" name="幻灯片图像占位符 822"/>
          <p:cNvSpPr>
            <a:spLocks noGrp="1" noRot="1" noChangeAspect="1"/>
          </p:cNvSpPr>
          <p:nvPr>
            <p:ph type="sldImg"/>
          </p:nvPr>
        </p:nvSpPr>
        <p:spPr>
          <a:xfrm>
            <a:off x="382588" y="685800"/>
            <a:ext cx="6092823" cy="3429000"/>
          </a:xfrm>
          <a:prstGeom prst="rect">
            <a:avLst/>
          </a:prstGeom>
          <a:noFill/>
          <a:ln w="12700" cap="flat" cmpd="sng">
            <a:solidFill>
              <a:srgbClr val="000000"/>
            </a:solidFill>
            <a:prstDash val="solid"/>
            <a:round/>
          </a:ln>
        </p:spPr>
      </p:sp>
      <p:sp>
        <p:nvSpPr>
          <p:cNvPr id="824" name="备注占位符 823"/>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825"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18</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4991777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 name="幻灯片图像占位符 828"/>
          <p:cNvSpPr>
            <a:spLocks noGrp="1" noRot="1" noChangeAspect="1"/>
          </p:cNvSpPr>
          <p:nvPr>
            <p:ph type="sldImg"/>
          </p:nvPr>
        </p:nvSpPr>
        <p:spPr>
          <a:xfrm>
            <a:off x="382588" y="685800"/>
            <a:ext cx="6092823" cy="3429000"/>
          </a:xfrm>
          <a:prstGeom prst="rect">
            <a:avLst/>
          </a:prstGeom>
          <a:noFill/>
          <a:ln w="12700" cap="flat" cmpd="sng">
            <a:solidFill>
              <a:srgbClr val="000000"/>
            </a:solidFill>
            <a:prstDash val="solid"/>
            <a:round/>
          </a:ln>
        </p:spPr>
      </p:sp>
      <p:sp>
        <p:nvSpPr>
          <p:cNvPr id="830" name="备注占位符 829"/>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831"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19</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578370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 name="幻灯片图像占位符 117"/>
          <p:cNvSpPr>
            <a:spLocks noGrp="1" noRot="1" noChangeAspect="1"/>
          </p:cNvSpPr>
          <p:nvPr>
            <p:ph type="sldImg"/>
          </p:nvPr>
        </p:nvSpPr>
        <p:spPr>
          <a:xfrm>
            <a:off x="382588" y="685800"/>
            <a:ext cx="6092825" cy="3429000"/>
          </a:xfrm>
          <a:prstGeom prst="rect">
            <a:avLst/>
          </a:prstGeom>
          <a:noFill/>
          <a:ln w="12700" cap="flat" cmpd="sng">
            <a:solidFill>
              <a:srgbClr val="000000"/>
            </a:solidFill>
            <a:prstDash val="solid"/>
            <a:round/>
          </a:ln>
        </p:spPr>
      </p:sp>
      <p:sp>
        <p:nvSpPr>
          <p:cNvPr id="119" name="备注占位符 118"/>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20"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2</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9187329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8" name="幻灯片图像占位符 837"/>
          <p:cNvSpPr>
            <a:spLocks noGrp="1" noRot="1" noChangeAspect="1"/>
          </p:cNvSpPr>
          <p:nvPr>
            <p:ph type="sldImg"/>
          </p:nvPr>
        </p:nvSpPr>
        <p:spPr>
          <a:xfrm>
            <a:off x="382588" y="685800"/>
            <a:ext cx="6092823" cy="3429000"/>
          </a:xfrm>
          <a:prstGeom prst="rect">
            <a:avLst/>
          </a:prstGeom>
          <a:noFill/>
          <a:ln w="12700" cap="flat" cmpd="sng">
            <a:solidFill>
              <a:srgbClr val="000000"/>
            </a:solidFill>
            <a:prstDash val="solid"/>
            <a:round/>
          </a:ln>
        </p:spPr>
      </p:sp>
      <p:sp>
        <p:nvSpPr>
          <p:cNvPr id="839" name="备注占位符 838"/>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840"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20</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755905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5" name="幻灯片图像占位符 844"/>
          <p:cNvSpPr>
            <a:spLocks noGrp="1" noRot="1" noChangeAspect="1"/>
          </p:cNvSpPr>
          <p:nvPr>
            <p:ph type="sldImg"/>
          </p:nvPr>
        </p:nvSpPr>
        <p:spPr>
          <a:xfrm>
            <a:off x="382588" y="685800"/>
            <a:ext cx="6092823" cy="3429000"/>
          </a:xfrm>
          <a:prstGeom prst="rect">
            <a:avLst/>
          </a:prstGeom>
          <a:noFill/>
          <a:ln w="12700" cap="flat" cmpd="sng">
            <a:solidFill>
              <a:srgbClr val="000000"/>
            </a:solidFill>
            <a:prstDash val="solid"/>
            <a:round/>
          </a:ln>
        </p:spPr>
      </p:sp>
      <p:sp>
        <p:nvSpPr>
          <p:cNvPr id="846" name="备注占位符 845"/>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847"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21</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624268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1" name="幻灯片图像占位符 850"/>
          <p:cNvSpPr>
            <a:spLocks noGrp="1" noRot="1" noChangeAspect="1"/>
          </p:cNvSpPr>
          <p:nvPr>
            <p:ph type="sldImg"/>
          </p:nvPr>
        </p:nvSpPr>
        <p:spPr>
          <a:xfrm>
            <a:off x="382588" y="685800"/>
            <a:ext cx="6092823" cy="3429000"/>
          </a:xfrm>
          <a:prstGeom prst="rect">
            <a:avLst/>
          </a:prstGeom>
          <a:noFill/>
          <a:ln w="12700" cap="flat" cmpd="sng">
            <a:solidFill>
              <a:srgbClr val="000000"/>
            </a:solidFill>
            <a:prstDash val="solid"/>
            <a:round/>
          </a:ln>
        </p:spPr>
      </p:sp>
      <p:sp>
        <p:nvSpPr>
          <p:cNvPr id="852" name="备注占位符 851"/>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853"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22</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931659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5" name="幻灯片图像占位符 874"/>
          <p:cNvSpPr>
            <a:spLocks noGrp="1" noRot="1" noChangeAspect="1"/>
          </p:cNvSpPr>
          <p:nvPr>
            <p:ph type="sldImg"/>
          </p:nvPr>
        </p:nvSpPr>
        <p:spPr>
          <a:xfrm>
            <a:off x="382588" y="685800"/>
            <a:ext cx="6092823" cy="3429000"/>
          </a:xfrm>
          <a:prstGeom prst="rect">
            <a:avLst/>
          </a:prstGeom>
          <a:noFill/>
          <a:ln w="12700" cap="flat" cmpd="sng">
            <a:solidFill>
              <a:srgbClr val="000000"/>
            </a:solidFill>
            <a:prstDash val="solid"/>
            <a:round/>
          </a:ln>
        </p:spPr>
      </p:sp>
      <p:sp>
        <p:nvSpPr>
          <p:cNvPr id="876" name="备注占位符 875"/>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877"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23</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495597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9" name="幻灯片图像占位符 888"/>
          <p:cNvSpPr>
            <a:spLocks noGrp="1" noRot="1" noChangeAspect="1"/>
          </p:cNvSpPr>
          <p:nvPr>
            <p:ph type="sldImg"/>
          </p:nvPr>
        </p:nvSpPr>
        <p:spPr>
          <a:xfrm>
            <a:off x="382588" y="685800"/>
            <a:ext cx="6092823" cy="3429000"/>
          </a:xfrm>
          <a:prstGeom prst="rect">
            <a:avLst/>
          </a:prstGeom>
          <a:noFill/>
          <a:ln w="12700" cap="flat" cmpd="sng">
            <a:solidFill>
              <a:srgbClr val="000000"/>
            </a:solidFill>
            <a:prstDash val="solid"/>
            <a:round/>
          </a:ln>
        </p:spPr>
      </p:sp>
      <p:sp>
        <p:nvSpPr>
          <p:cNvPr id="890" name="备注占位符 889"/>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891"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24</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9944597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 name="幻灯片图像占位符 921"/>
          <p:cNvSpPr>
            <a:spLocks noGrp="1" noRot="1" noChangeAspect="1"/>
          </p:cNvSpPr>
          <p:nvPr>
            <p:ph type="sldImg"/>
          </p:nvPr>
        </p:nvSpPr>
        <p:spPr>
          <a:xfrm>
            <a:off x="382588" y="685800"/>
            <a:ext cx="6092823" cy="3429000"/>
          </a:xfrm>
          <a:prstGeom prst="rect">
            <a:avLst/>
          </a:prstGeom>
          <a:noFill/>
          <a:ln w="12700" cap="flat" cmpd="sng">
            <a:solidFill>
              <a:srgbClr val="000000"/>
            </a:solidFill>
            <a:prstDash val="solid"/>
            <a:miter/>
          </a:ln>
        </p:spPr>
      </p:sp>
      <p:sp>
        <p:nvSpPr>
          <p:cNvPr id="923" name="备注占位符 922"/>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924"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eaLnBrk="1"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Calibri" charset="0"/>
              </a:rPr>
              <a:t>25</a:t>
            </a:fld>
            <a:endParaRPr lang="zh-CN" altLang="en-US" sz="1200" b="0" i="0" u="none" strike="noStrike" kern="1200" cap="none" spc="0" baseline="0">
              <a:solidFill>
                <a:srgbClr val="000000"/>
              </a:solidFill>
              <a:latin typeface="等线" charset="0"/>
              <a:ea typeface="等线" charset="0"/>
              <a:cs typeface="Calibri" charset="0"/>
            </a:endParaRPr>
          </a:p>
        </p:txBody>
      </p:sp>
    </p:spTree>
    <p:extLst>
      <p:ext uri="{BB962C8B-B14F-4D97-AF65-F5344CB8AC3E}">
        <p14:creationId xmlns:p14="http://schemas.microsoft.com/office/powerpoint/2010/main" val="1057332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6" name="幻灯片图像占位符 945"/>
          <p:cNvSpPr>
            <a:spLocks noGrp="1" noRot="1" noChangeAspect="1"/>
          </p:cNvSpPr>
          <p:nvPr>
            <p:ph type="sldImg"/>
          </p:nvPr>
        </p:nvSpPr>
        <p:spPr>
          <a:xfrm>
            <a:off x="382588" y="685800"/>
            <a:ext cx="6092823" cy="3429000"/>
          </a:xfrm>
          <a:prstGeom prst="rect">
            <a:avLst/>
          </a:prstGeom>
          <a:noFill/>
          <a:ln w="12700" cap="flat" cmpd="sng">
            <a:solidFill>
              <a:srgbClr val="000000"/>
            </a:solidFill>
            <a:prstDash val="solid"/>
            <a:round/>
          </a:ln>
        </p:spPr>
      </p:sp>
      <p:sp>
        <p:nvSpPr>
          <p:cNvPr id="947" name="备注占位符 946"/>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948"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26</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20185738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5" name="幻灯片图像占位符 954"/>
          <p:cNvSpPr>
            <a:spLocks noGrp="1" noRot="1" noChangeAspect="1"/>
          </p:cNvSpPr>
          <p:nvPr>
            <p:ph type="sldImg"/>
          </p:nvPr>
        </p:nvSpPr>
        <p:spPr>
          <a:xfrm>
            <a:off x="382588" y="685800"/>
            <a:ext cx="6092825" cy="3429000"/>
          </a:xfrm>
          <a:prstGeom prst="rect">
            <a:avLst/>
          </a:prstGeom>
          <a:noFill/>
          <a:ln w="12700" cap="flat" cmpd="sng">
            <a:solidFill>
              <a:srgbClr val="000000"/>
            </a:solidFill>
            <a:prstDash val="solid"/>
            <a:round/>
          </a:ln>
        </p:spPr>
      </p:sp>
      <p:sp>
        <p:nvSpPr>
          <p:cNvPr id="956" name="备注占位符 955"/>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957"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27</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377288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1" name="幻灯片图像占位符 960"/>
          <p:cNvSpPr>
            <a:spLocks noGrp="1" noRot="1" noChangeAspect="1"/>
          </p:cNvSpPr>
          <p:nvPr>
            <p:ph type="sldImg"/>
          </p:nvPr>
        </p:nvSpPr>
        <p:spPr>
          <a:xfrm>
            <a:off x="382588" y="685800"/>
            <a:ext cx="6092823" cy="3429000"/>
          </a:xfrm>
          <a:prstGeom prst="rect">
            <a:avLst/>
          </a:prstGeom>
          <a:noFill/>
          <a:ln w="12700" cap="flat" cmpd="sng">
            <a:solidFill>
              <a:srgbClr val="000000"/>
            </a:solidFill>
            <a:prstDash val="solid"/>
            <a:miter/>
          </a:ln>
        </p:spPr>
      </p:sp>
      <p:sp>
        <p:nvSpPr>
          <p:cNvPr id="962" name="备注占位符 961"/>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147" name="编号占位符"/>
          <p:cNvSpPr>
            <a:spLocks noGrp="1"/>
          </p:cNvSpPr>
          <p:nvPr>
            <p:ph type="sldNum"/>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28</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4268648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76"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lvl1pPr marL="0" indent="0" algn="r" defTabSz="914400" eaLnBrk="1" fontAlgn="base" latinLnBrk="0" hangingPunct="0">
              <a:defRPr sz="1200">
                <a:latin typeface="Calibri" charset="0"/>
                <a:ea typeface="宋体" charset="0"/>
                <a:cs typeface="Calibri" charset="0"/>
              </a:defRPr>
            </a:lvl1pPr>
          </a:lstStyle>
          <a:p>
            <a:fld id="{CAD2D6BD-DE1B-4B5F-8B41-2702339687B9}" type="slidenum">
              <a:rPr lang="en-US" altLang="zh-CN" sz="1200">
                <a:latin typeface="Calibri" charset="0"/>
                <a:ea typeface="宋体" charset="0"/>
                <a:cs typeface="Calibri" charset="0"/>
              </a:rPr>
              <a:t>29</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49434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8" name="幻灯片图像占位符 567"/>
          <p:cNvSpPr>
            <a:spLocks noGrp="1" noRot="1" noChangeAspect="1"/>
          </p:cNvSpPr>
          <p:nvPr>
            <p:ph type="sldImg"/>
          </p:nvPr>
        </p:nvSpPr>
        <p:spPr>
          <a:xfrm>
            <a:off x="382588" y="685800"/>
            <a:ext cx="6092825" cy="3429000"/>
          </a:xfrm>
          <a:prstGeom prst="rect">
            <a:avLst/>
          </a:prstGeom>
          <a:noFill/>
          <a:ln w="12700" cap="flat" cmpd="sng">
            <a:solidFill>
              <a:srgbClr val="000000"/>
            </a:solidFill>
            <a:prstDash val="solid"/>
            <a:round/>
          </a:ln>
        </p:spPr>
      </p:sp>
      <p:sp>
        <p:nvSpPr>
          <p:cNvPr id="569" name="备注占位符 568"/>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570"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3</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699844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9" name="幻灯片图像占位符 978"/>
          <p:cNvSpPr>
            <a:spLocks noGrp="1" noRot="1" noChangeAspect="1"/>
          </p:cNvSpPr>
          <p:nvPr>
            <p:ph type="sldImg"/>
          </p:nvPr>
        </p:nvSpPr>
        <p:spPr>
          <a:xfrm>
            <a:off x="382588" y="685800"/>
            <a:ext cx="6092825" cy="3429000"/>
          </a:xfrm>
          <a:prstGeom prst="rect">
            <a:avLst/>
          </a:prstGeom>
          <a:noFill/>
          <a:ln w="12700" cap="flat" cmpd="sng">
            <a:solidFill>
              <a:srgbClr val="000000"/>
            </a:solidFill>
            <a:prstDash val="solid"/>
            <a:round/>
          </a:ln>
        </p:spPr>
      </p:sp>
      <p:sp>
        <p:nvSpPr>
          <p:cNvPr id="980" name="备注占位符 979"/>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981"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30</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6723387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0" name="幻灯片图像占位符 98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91" name="备注占位符 99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992"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a:latin typeface="等线" charset="0"/>
                <a:ea typeface="等线" charset="0"/>
                <a:cs typeface="等线" charset="0"/>
              </a:rPr>
              <a:t>31</a:t>
            </a:fld>
            <a:endParaRPr lang="zh-CN" altLang="en-US">
              <a:latin typeface="等线" charset="0"/>
              <a:ea typeface="等线" charset="0"/>
              <a:cs typeface="等线" charset="0"/>
            </a:endParaRPr>
          </a:p>
        </p:txBody>
      </p:sp>
    </p:spTree>
    <p:extLst>
      <p:ext uri="{BB962C8B-B14F-4D97-AF65-F5344CB8AC3E}">
        <p14:creationId xmlns:p14="http://schemas.microsoft.com/office/powerpoint/2010/main" val="1848995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0" name="幻灯片图像占位符 989"/>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991" name="备注占位符 990"/>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992"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a:latin typeface="等线" charset="0"/>
                <a:ea typeface="等线" charset="0"/>
                <a:cs typeface="等线" charset="0"/>
              </a:rPr>
              <a:t>32</a:t>
            </a:fld>
            <a:endParaRPr lang="zh-CN" altLang="en-US">
              <a:latin typeface="等线" charset="0"/>
              <a:ea typeface="等线" charset="0"/>
              <a:cs typeface="等线" charset="0"/>
            </a:endParaRPr>
          </a:p>
        </p:txBody>
      </p:sp>
    </p:spTree>
    <p:extLst>
      <p:ext uri="{BB962C8B-B14F-4D97-AF65-F5344CB8AC3E}">
        <p14:creationId xmlns:p14="http://schemas.microsoft.com/office/powerpoint/2010/main" val="117495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9" name="幻灯片图像占位符 998"/>
          <p:cNvSpPr>
            <a:spLocks noGrp="1" noRot="1" noChangeAspect="1"/>
          </p:cNvSpPr>
          <p:nvPr>
            <p:ph type="sldImg"/>
          </p:nvPr>
        </p:nvSpPr>
        <p:spPr>
          <a:xfrm>
            <a:off x="382588" y="685800"/>
            <a:ext cx="6092824" cy="3429000"/>
          </a:xfrm>
          <a:prstGeom prst="rect">
            <a:avLst/>
          </a:prstGeom>
          <a:noFill/>
          <a:ln w="12700" cap="flat" cmpd="sng">
            <a:solidFill>
              <a:srgbClr val="000000"/>
            </a:solidFill>
            <a:prstDash val="solid"/>
            <a:miter/>
          </a:ln>
        </p:spPr>
      </p:sp>
      <p:sp>
        <p:nvSpPr>
          <p:cNvPr id="1000" name="备注占位符 999"/>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sz="1352"/>
              <a:t>举个例子，做商标品牌工作的，都会关注国际上知名的几大品牌价值排行榜，其中</a:t>
            </a:r>
            <a:r>
              <a:rPr lang="en-US" altLang="zh-CN" sz="1352"/>
              <a:t>interbrand</a:t>
            </a:r>
            <a:r>
              <a:rPr lang="zh-CN" altLang="en-US" sz="1352"/>
              <a:t>是业界非常权威的一个排行榜，在其发布的《</a:t>
            </a:r>
            <a:r>
              <a:rPr lang="en-US" altLang="zh-CN" sz="1352"/>
              <a:t>2018</a:t>
            </a:r>
            <a:r>
              <a:rPr lang="zh-CN" altLang="en-US" sz="1352"/>
              <a:t>全球最佳品牌排行榜》（</a:t>
            </a:r>
            <a:r>
              <a:rPr lang="en-US" altLang="zh-CN" sz="1352"/>
              <a:t>100</a:t>
            </a:r>
            <a:r>
              <a:rPr lang="zh-CN" altLang="en-US" sz="1352"/>
              <a:t>个）中，我们通常关注中国有几个品牌上榜，比如</a:t>
            </a:r>
            <a:r>
              <a:rPr lang="en-US" altLang="zh-CN" sz="1352"/>
              <a:t>2018</a:t>
            </a:r>
            <a:r>
              <a:rPr lang="zh-CN" altLang="en-US" sz="1352"/>
              <a:t>年，中国只有华为一个品牌。</a:t>
            </a:r>
            <a:endParaRPr lang="en-US" altLang="zh-CN" sz="1352"/>
          </a:p>
          <a:p>
            <a:r>
              <a:rPr lang="zh-CN" altLang="en-US" sz="1352"/>
              <a:t>但是仔细研究这个榜单，会发现更多有意思的结论。我们将国家看作一个大的“区域”，从我做在饼状图上的品牌名称，大家可以看到，美国的高价值品牌分布在几乎所有行业，除此之外，比较靠前的法国、德国、日本，高价值品牌具有鲜明的区域集聚特征，也就是说，他们的品牌形象与大众认知的国家形象是高度一致的。德国上榜</a:t>
            </a:r>
            <a:r>
              <a:rPr lang="en-US" altLang="zh-CN" sz="1352"/>
              <a:t>9</a:t>
            </a:r>
            <a:r>
              <a:rPr lang="zh-CN" altLang="en-US" sz="1352"/>
              <a:t>个品牌，</a:t>
            </a:r>
            <a:r>
              <a:rPr lang="en-US" altLang="zh-CN" sz="1352"/>
              <a:t>5</a:t>
            </a:r>
            <a:r>
              <a:rPr lang="zh-CN" altLang="en-US" sz="1352"/>
              <a:t>个是汽车行业品牌；法国上榜的</a:t>
            </a:r>
            <a:r>
              <a:rPr lang="en-US" altLang="zh-CN" sz="1352"/>
              <a:t>8</a:t>
            </a:r>
            <a:r>
              <a:rPr lang="zh-CN" altLang="en-US" sz="1352"/>
              <a:t>个品牌中，</a:t>
            </a:r>
            <a:r>
              <a:rPr lang="en-US" altLang="zh-CN" sz="1352"/>
              <a:t>6</a:t>
            </a:r>
            <a:r>
              <a:rPr lang="zh-CN" altLang="en-US" sz="1352"/>
              <a:t>个是奢侈品行业品牌；日本上榜的</a:t>
            </a:r>
            <a:r>
              <a:rPr lang="en-US" altLang="zh-CN" sz="1352"/>
              <a:t>8</a:t>
            </a:r>
            <a:r>
              <a:rPr lang="zh-CN" altLang="en-US" sz="1352"/>
              <a:t>个品牌，一半是电子产品品牌，还有两个汽车品牌。如果说，国家可以看作一个大区域，开玩笑的说，小区域甚至可以是一个街道，之前网上流传了一个段子，说是中美贸易战，美国多着重打击的中兴、华为、大疆，都归深圳南山区粤海街道管，那粤海街道的品牌形象是什么从中可见一斑。回到区域品牌，例子不胜枚举，提到重庆，我们就想到火锅，提到贵州，我们就想到白酒，正是这些品牌的聚集，形成了一个“区域”的形象和名片，也形成了一个区域的市场地位、竞争力和影响力。</a:t>
            </a:r>
            <a:endParaRPr lang="en-US" altLang="zh-CN" sz="1352"/>
          </a:p>
          <a:p>
            <a:endParaRPr lang="zh-CN" altLang="en-US"/>
          </a:p>
        </p:txBody>
      </p:sp>
      <p:sp>
        <p:nvSpPr>
          <p:cNvPr id="1001"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a:latin typeface="宋体" charset="0"/>
                <a:ea typeface="宋体" charset="0"/>
                <a:cs typeface="宋体" charset="0"/>
              </a:rPr>
              <a:t>33</a:t>
            </a:fld>
            <a:endParaRPr lang="zh-CN" altLang="en-US">
              <a:latin typeface="宋体" charset="0"/>
              <a:ea typeface="宋体" charset="0"/>
              <a:cs typeface="宋体" charset="0"/>
            </a:endParaRPr>
          </a:p>
        </p:txBody>
      </p:sp>
    </p:spTree>
    <p:extLst>
      <p:ext uri="{BB962C8B-B14F-4D97-AF65-F5344CB8AC3E}">
        <p14:creationId xmlns:p14="http://schemas.microsoft.com/office/powerpoint/2010/main" val="5360714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9" name="幻灯片图像占位符 998"/>
          <p:cNvSpPr>
            <a:spLocks noGrp="1" noRot="1" noChangeAspect="1"/>
          </p:cNvSpPr>
          <p:nvPr>
            <p:ph type="sldImg"/>
          </p:nvPr>
        </p:nvSpPr>
        <p:spPr>
          <a:xfrm>
            <a:off x="382588" y="685800"/>
            <a:ext cx="6092825" cy="3429000"/>
          </a:xfrm>
          <a:prstGeom prst="rect">
            <a:avLst/>
          </a:prstGeom>
          <a:noFill/>
          <a:ln w="12700" cap="flat" cmpd="sng">
            <a:solidFill>
              <a:srgbClr val="000000"/>
            </a:solidFill>
            <a:prstDash val="solid"/>
            <a:miter/>
          </a:ln>
        </p:spPr>
      </p:sp>
      <p:sp>
        <p:nvSpPr>
          <p:cNvPr id="1000" name="备注占位符 999"/>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sz="1352"/>
              <a:t>举个例子，做商标品牌工作的，都会关注国际上知名的几大品牌价值排行榜，其中</a:t>
            </a:r>
            <a:r>
              <a:rPr lang="en-US" altLang="zh-CN" sz="1352"/>
              <a:t>interbrand</a:t>
            </a:r>
            <a:r>
              <a:rPr lang="zh-CN" altLang="en-US" sz="1352"/>
              <a:t>是业界非常权威的一个排行榜，在其发布的《</a:t>
            </a:r>
            <a:r>
              <a:rPr lang="en-US" altLang="zh-CN" sz="1352"/>
              <a:t>2018</a:t>
            </a:r>
            <a:r>
              <a:rPr lang="zh-CN" altLang="en-US" sz="1352"/>
              <a:t>全球最佳品牌排行榜》（</a:t>
            </a:r>
            <a:r>
              <a:rPr lang="en-US" altLang="zh-CN" sz="1352"/>
              <a:t>100</a:t>
            </a:r>
            <a:r>
              <a:rPr lang="zh-CN" altLang="en-US" sz="1352"/>
              <a:t>个）中，我们通常关注中国有几个品牌上榜，比如</a:t>
            </a:r>
            <a:r>
              <a:rPr lang="en-US" altLang="zh-CN" sz="1352"/>
              <a:t>2018</a:t>
            </a:r>
            <a:r>
              <a:rPr lang="zh-CN" altLang="en-US" sz="1352"/>
              <a:t>年，中国只有华为一个品牌。</a:t>
            </a:r>
            <a:endParaRPr lang="en-US" altLang="zh-CN" sz="1352"/>
          </a:p>
          <a:p>
            <a:r>
              <a:rPr lang="zh-CN" altLang="en-US" sz="1352"/>
              <a:t>但是仔细研究这个榜单，会发现更多有意思的结论。我们将国家看作一个大的“区域”，从我做在饼状图上的品牌名称，大家可以看到，美国的高价值品牌分布在几乎所有行业，除此之外，比较靠前的法国、德国、日本，高价值品牌具有鲜明的区域集聚特征，也就是说，他们的品牌形象与大众认知的国家形象是高度一致的。德国上榜</a:t>
            </a:r>
            <a:r>
              <a:rPr lang="en-US" altLang="zh-CN" sz="1352"/>
              <a:t>9</a:t>
            </a:r>
            <a:r>
              <a:rPr lang="zh-CN" altLang="en-US" sz="1352"/>
              <a:t>个品牌，</a:t>
            </a:r>
            <a:r>
              <a:rPr lang="en-US" altLang="zh-CN" sz="1352"/>
              <a:t>5</a:t>
            </a:r>
            <a:r>
              <a:rPr lang="zh-CN" altLang="en-US" sz="1352"/>
              <a:t>个是汽车行业品牌；法国上榜的</a:t>
            </a:r>
            <a:r>
              <a:rPr lang="en-US" altLang="zh-CN" sz="1352"/>
              <a:t>8</a:t>
            </a:r>
            <a:r>
              <a:rPr lang="zh-CN" altLang="en-US" sz="1352"/>
              <a:t>个品牌中，</a:t>
            </a:r>
            <a:r>
              <a:rPr lang="en-US" altLang="zh-CN" sz="1352"/>
              <a:t>6</a:t>
            </a:r>
            <a:r>
              <a:rPr lang="zh-CN" altLang="en-US" sz="1352"/>
              <a:t>个是奢侈品行业品牌；日本上榜的</a:t>
            </a:r>
            <a:r>
              <a:rPr lang="en-US" altLang="zh-CN" sz="1352"/>
              <a:t>8</a:t>
            </a:r>
            <a:r>
              <a:rPr lang="zh-CN" altLang="en-US" sz="1352"/>
              <a:t>个品牌，一半是电子产品品牌，还有两个汽车品牌。如果说，国家可以看作一个大区域，开玩笑的说，小区域甚至可以是一个街道，之前网上流传了一个段子，说是中美贸易战，美国多着重打击的中兴、华为、大疆，都归深圳南山区粤海街道管，那粤海街道的品牌形象是什么从中可见一斑。回到区域品牌，例子不胜枚举，提到重庆，我们就想到火锅，提到贵州，我们就想到白酒，正是这些品牌的聚集，形成了一个“区域”的形象和名片，也形成了一个区域的市场地位、竞争力和影响力。</a:t>
            </a:r>
            <a:endParaRPr lang="en-US" altLang="zh-CN" sz="1352"/>
          </a:p>
          <a:p>
            <a:endParaRPr lang="zh-CN" altLang="en-US"/>
          </a:p>
        </p:txBody>
      </p:sp>
      <p:sp>
        <p:nvSpPr>
          <p:cNvPr id="1001"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a:latin typeface="宋体" charset="0"/>
                <a:ea typeface="宋体" charset="0"/>
                <a:cs typeface="宋体" charset="0"/>
              </a:rPr>
              <a:t>34</a:t>
            </a:fld>
            <a:endParaRPr lang="zh-CN" altLang="en-US">
              <a:latin typeface="宋体" charset="0"/>
              <a:ea typeface="宋体" charset="0"/>
              <a:cs typeface="宋体" charset="0"/>
            </a:endParaRPr>
          </a:p>
        </p:txBody>
      </p:sp>
    </p:spTree>
    <p:extLst>
      <p:ext uri="{BB962C8B-B14F-4D97-AF65-F5344CB8AC3E}">
        <p14:creationId xmlns:p14="http://schemas.microsoft.com/office/powerpoint/2010/main" val="40264927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0" name="幻灯片图像占位符 1009"/>
          <p:cNvSpPr>
            <a:spLocks noGrp="1" noRot="1" noChangeAspect="1"/>
          </p:cNvSpPr>
          <p:nvPr>
            <p:ph type="sldImg"/>
          </p:nvPr>
        </p:nvSpPr>
        <p:spPr>
          <a:xfrm>
            <a:off x="382588" y="685800"/>
            <a:ext cx="6092825" cy="3429000"/>
          </a:xfrm>
          <a:prstGeom prst="rect">
            <a:avLst/>
          </a:prstGeom>
          <a:noFill/>
          <a:ln w="12700" cap="flat" cmpd="sng">
            <a:solidFill>
              <a:srgbClr val="000000"/>
            </a:solidFill>
            <a:prstDash val="solid"/>
            <a:round/>
          </a:ln>
        </p:spPr>
      </p:sp>
      <p:sp>
        <p:nvSpPr>
          <p:cNvPr id="1011" name="备注占位符 1010"/>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012"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35</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635099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0" name="幻灯片图像占位符 1009"/>
          <p:cNvSpPr>
            <a:spLocks noGrp="1" noRot="1" noChangeAspect="1"/>
          </p:cNvSpPr>
          <p:nvPr>
            <p:ph type="sldImg"/>
          </p:nvPr>
        </p:nvSpPr>
        <p:spPr>
          <a:xfrm>
            <a:off x="382588" y="685800"/>
            <a:ext cx="6092825" cy="3429000"/>
          </a:xfrm>
          <a:prstGeom prst="rect">
            <a:avLst/>
          </a:prstGeom>
          <a:noFill/>
          <a:ln w="12700" cap="flat" cmpd="sng">
            <a:solidFill>
              <a:srgbClr val="000000"/>
            </a:solidFill>
            <a:prstDash val="solid"/>
            <a:round/>
          </a:ln>
        </p:spPr>
      </p:sp>
      <p:sp>
        <p:nvSpPr>
          <p:cNvPr id="1011" name="备注占位符 1010"/>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012"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36</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7740898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0" name="幻灯片图像占位符 1009"/>
          <p:cNvSpPr>
            <a:spLocks noGrp="1" noRot="1" noChangeAspect="1"/>
          </p:cNvSpPr>
          <p:nvPr>
            <p:ph type="sldImg"/>
          </p:nvPr>
        </p:nvSpPr>
        <p:spPr>
          <a:xfrm>
            <a:off x="382588" y="685800"/>
            <a:ext cx="6092825" cy="3429000"/>
          </a:xfrm>
          <a:prstGeom prst="rect">
            <a:avLst/>
          </a:prstGeom>
          <a:noFill/>
          <a:ln w="12700" cap="flat" cmpd="sng">
            <a:solidFill>
              <a:srgbClr val="000000"/>
            </a:solidFill>
            <a:prstDash val="solid"/>
            <a:round/>
          </a:ln>
        </p:spPr>
      </p:sp>
      <p:sp>
        <p:nvSpPr>
          <p:cNvPr id="1011" name="备注占位符 1010"/>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012"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37</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33543132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幻灯片图像占位符 1028"/>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30" name="备注占位符 1029"/>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031"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a:latin typeface="等线" charset="0"/>
                <a:ea typeface="等线" charset="0"/>
                <a:cs typeface="等线" charset="0"/>
              </a:rPr>
              <a:t>38</a:t>
            </a:fld>
            <a:endParaRPr lang="zh-CN" altLang="en-US">
              <a:latin typeface="等线" charset="0"/>
              <a:ea typeface="等线" charset="0"/>
              <a:cs typeface="等线" charset="0"/>
            </a:endParaRPr>
          </a:p>
        </p:txBody>
      </p:sp>
    </p:spTree>
    <p:extLst>
      <p:ext uri="{BB962C8B-B14F-4D97-AF65-F5344CB8AC3E}">
        <p14:creationId xmlns:p14="http://schemas.microsoft.com/office/powerpoint/2010/main" val="3812706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1" name="幻灯片图像占位符 1050"/>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52" name="备注占位符 1051"/>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053"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a:latin typeface="等线" charset="0"/>
                <a:ea typeface="等线" charset="0"/>
                <a:cs typeface="等线" charset="0"/>
              </a:rPr>
              <a:t>39</a:t>
            </a:fld>
            <a:endParaRPr lang="zh-CN" altLang="en-US">
              <a:latin typeface="等线" charset="0"/>
              <a:ea typeface="等线" charset="0"/>
              <a:cs typeface="等线" charset="0"/>
            </a:endParaRPr>
          </a:p>
        </p:txBody>
      </p:sp>
    </p:spTree>
    <p:extLst>
      <p:ext uri="{BB962C8B-B14F-4D97-AF65-F5344CB8AC3E}">
        <p14:creationId xmlns:p14="http://schemas.microsoft.com/office/powerpoint/2010/main" val="357229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8" name="幻灯片图像占位符 607"/>
          <p:cNvSpPr>
            <a:spLocks noGrp="1" noRot="1" noChangeAspect="1"/>
          </p:cNvSpPr>
          <p:nvPr>
            <p:ph type="sldImg"/>
          </p:nvPr>
        </p:nvSpPr>
        <p:spPr>
          <a:xfrm>
            <a:off x="382588" y="685800"/>
            <a:ext cx="6092823" cy="3429000"/>
          </a:xfrm>
          <a:prstGeom prst="rect">
            <a:avLst/>
          </a:prstGeom>
          <a:noFill/>
          <a:ln w="12700" cap="flat" cmpd="sng">
            <a:solidFill>
              <a:srgbClr val="000000"/>
            </a:solidFill>
            <a:prstDash val="solid"/>
            <a:round/>
          </a:ln>
        </p:spPr>
      </p:sp>
      <p:sp>
        <p:nvSpPr>
          <p:cNvPr id="609" name="备注占位符 608"/>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610"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a:latin typeface="Calibri" charset="0"/>
                <a:ea typeface="宋体" charset="0"/>
                <a:cs typeface="Calibri" charset="0"/>
              </a:rPr>
              <a:t>4</a:t>
            </a:fld>
            <a:endParaRPr lang="zh-CN" altLang="en-US">
              <a:latin typeface="Calibri" charset="0"/>
              <a:ea typeface="宋体" charset="0"/>
              <a:cs typeface="Calibri" charset="0"/>
            </a:endParaRPr>
          </a:p>
        </p:txBody>
      </p:sp>
    </p:spTree>
    <p:extLst>
      <p:ext uri="{BB962C8B-B14F-4D97-AF65-F5344CB8AC3E}">
        <p14:creationId xmlns:p14="http://schemas.microsoft.com/office/powerpoint/2010/main" val="20460591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6" name="幻灯片图像占位符 1075"/>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077" name="备注占位符 1076"/>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078"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a:latin typeface="等线" charset="0"/>
                <a:ea typeface="等线" charset="0"/>
                <a:cs typeface="等线" charset="0"/>
              </a:rPr>
              <a:t>40</a:t>
            </a:fld>
            <a:endParaRPr lang="zh-CN" altLang="en-US">
              <a:latin typeface="等线" charset="0"/>
              <a:ea typeface="等线" charset="0"/>
              <a:cs typeface="等线" charset="0"/>
            </a:endParaRPr>
          </a:p>
        </p:txBody>
      </p:sp>
    </p:spTree>
    <p:extLst>
      <p:ext uri="{BB962C8B-B14F-4D97-AF65-F5344CB8AC3E}">
        <p14:creationId xmlns:p14="http://schemas.microsoft.com/office/powerpoint/2010/main" val="5934705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2" name="幻灯片图像占位符 111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13" name="备注占位符 111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114"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a:latin typeface="等线" charset="0"/>
                <a:ea typeface="等线" charset="0"/>
                <a:cs typeface="等线" charset="0"/>
              </a:rPr>
              <a:t>41</a:t>
            </a:fld>
            <a:endParaRPr lang="zh-CN" altLang="en-US">
              <a:latin typeface="等线" charset="0"/>
              <a:ea typeface="等线" charset="0"/>
              <a:cs typeface="等线" charset="0"/>
            </a:endParaRPr>
          </a:p>
        </p:txBody>
      </p:sp>
    </p:spTree>
    <p:extLst>
      <p:ext uri="{BB962C8B-B14F-4D97-AF65-F5344CB8AC3E}">
        <p14:creationId xmlns:p14="http://schemas.microsoft.com/office/powerpoint/2010/main" val="612962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2" name="幻灯片图像占位符 111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13" name="备注占位符 111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114"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a:latin typeface="等线" charset="0"/>
                <a:ea typeface="等线" charset="0"/>
                <a:cs typeface="等线" charset="0"/>
              </a:rPr>
              <a:t>42</a:t>
            </a:fld>
            <a:endParaRPr lang="zh-CN" altLang="en-US">
              <a:latin typeface="等线" charset="0"/>
              <a:ea typeface="等线" charset="0"/>
              <a:cs typeface="等线" charset="0"/>
            </a:endParaRPr>
          </a:p>
        </p:txBody>
      </p:sp>
    </p:spTree>
    <p:extLst>
      <p:ext uri="{BB962C8B-B14F-4D97-AF65-F5344CB8AC3E}">
        <p14:creationId xmlns:p14="http://schemas.microsoft.com/office/powerpoint/2010/main" val="2463513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2" name="幻灯片图像占位符 1111"/>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13" name="备注占位符 1112"/>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114"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a:latin typeface="等线" charset="0"/>
                <a:ea typeface="等线" charset="0"/>
                <a:cs typeface="等线" charset="0"/>
              </a:rPr>
              <a:t>43</a:t>
            </a:fld>
            <a:endParaRPr lang="zh-CN" altLang="en-US">
              <a:latin typeface="等线" charset="0"/>
              <a:ea typeface="等线" charset="0"/>
              <a:cs typeface="等线" charset="0"/>
            </a:endParaRPr>
          </a:p>
        </p:txBody>
      </p:sp>
    </p:spTree>
    <p:extLst>
      <p:ext uri="{BB962C8B-B14F-4D97-AF65-F5344CB8AC3E}">
        <p14:creationId xmlns:p14="http://schemas.microsoft.com/office/powerpoint/2010/main" val="1656622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8" name="幻灯片图像占位符 1137"/>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ln>
        </p:spPr>
      </p:sp>
      <p:sp>
        <p:nvSpPr>
          <p:cNvPr id="1139" name="备注占位符 1138"/>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140" name="编号占位符"/>
          <p:cNvSpPr>
            <a:spLocks noGrp="1"/>
          </p:cNvSpPr>
          <p:nvPr>
            <p:ph type="sldNum" idx="10"/>
          </p:nvPr>
        </p:nvSpPr>
        <p:spPr>
          <a:xfrm>
            <a:off x="3884613" y="8685213"/>
            <a:ext cx="2971800" cy="458787"/>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a:latin typeface="等线" charset="0"/>
                <a:ea typeface="等线" charset="0"/>
                <a:cs typeface="等线" charset="0"/>
              </a:rPr>
              <a:t>44</a:t>
            </a:fld>
            <a:endParaRPr lang="zh-CN" altLang="en-US">
              <a:latin typeface="等线" charset="0"/>
              <a:ea typeface="等线" charset="0"/>
              <a:cs typeface="等线" charset="0"/>
            </a:endParaRPr>
          </a:p>
        </p:txBody>
      </p:sp>
    </p:spTree>
    <p:extLst>
      <p:ext uri="{BB962C8B-B14F-4D97-AF65-F5344CB8AC3E}">
        <p14:creationId xmlns:p14="http://schemas.microsoft.com/office/powerpoint/2010/main" val="5402621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4" name="幻灯片图像占位符 1143"/>
          <p:cNvSpPr>
            <a:spLocks noGrp="1" noRot="1" noChangeAspect="1"/>
          </p:cNvSpPr>
          <p:nvPr>
            <p:ph type="sldImg"/>
          </p:nvPr>
        </p:nvSpPr>
        <p:spPr>
          <a:xfrm>
            <a:off x="382588" y="685800"/>
            <a:ext cx="6092823" cy="3429000"/>
          </a:xfrm>
          <a:prstGeom prst="rect">
            <a:avLst/>
          </a:prstGeom>
          <a:noFill/>
          <a:ln w="12700" cap="flat" cmpd="sng">
            <a:solidFill>
              <a:srgbClr val="000000"/>
            </a:solidFill>
            <a:prstDash val="solid"/>
            <a:round/>
          </a:ln>
        </p:spPr>
      </p:sp>
      <p:sp>
        <p:nvSpPr>
          <p:cNvPr id="1145" name="备注占位符 1144"/>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1146"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45</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65486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5" name="幻灯片图像占位符 624"/>
          <p:cNvSpPr>
            <a:spLocks noGrp="1" noRot="1" noChangeAspect="1"/>
          </p:cNvSpPr>
          <p:nvPr>
            <p:ph type="sldImg"/>
          </p:nvPr>
        </p:nvSpPr>
        <p:spPr>
          <a:xfrm>
            <a:off x="382588" y="685800"/>
            <a:ext cx="6092824" cy="3429000"/>
          </a:xfrm>
          <a:prstGeom prst="rect">
            <a:avLst/>
          </a:prstGeom>
          <a:noFill/>
          <a:ln w="12700" cap="flat" cmpd="sng">
            <a:solidFill>
              <a:srgbClr val="000000"/>
            </a:solidFill>
            <a:prstDash val="solid"/>
            <a:round/>
          </a:ln>
        </p:spPr>
      </p:sp>
      <p:sp>
        <p:nvSpPr>
          <p:cNvPr id="626" name="备注占位符 625"/>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627"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sz="1200">
                <a:latin typeface="Calibri" charset="0"/>
                <a:ea typeface="宋体" charset="0"/>
                <a:cs typeface="Calibri" charset="0"/>
              </a:rPr>
              <a:t>5</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854145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9" name="幻灯片图像占位符 648"/>
          <p:cNvSpPr>
            <a:spLocks noGrp="1" noRot="1" noChangeAspect="1"/>
          </p:cNvSpPr>
          <p:nvPr>
            <p:ph type="sldImg"/>
          </p:nvPr>
        </p:nvSpPr>
        <p:spPr>
          <a:xfrm>
            <a:off x="382588" y="685800"/>
            <a:ext cx="6092823" cy="3429000"/>
          </a:xfrm>
          <a:prstGeom prst="rect">
            <a:avLst/>
          </a:prstGeom>
          <a:noFill/>
          <a:ln w="12700" cap="flat" cmpd="sng">
            <a:solidFill>
              <a:srgbClr val="000000"/>
            </a:solidFill>
            <a:prstDash val="solid"/>
            <a:round/>
          </a:ln>
        </p:spPr>
      </p:sp>
      <p:sp>
        <p:nvSpPr>
          <p:cNvPr id="650" name="备注占位符 649"/>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651"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pPr eaLnBrk="1" fontAlgn="auto" latinLnBrk="0" hangingPunct="1"/>
            <a:fld id="{CAD2D6BD-DE1B-4B5F-8B41-2702339687B9}" type="slidenum">
              <a:rPr lang="en-US" altLang="zh-CN" sz="1200" b="0" i="0" u="none" strike="noStrike" kern="1200" cap="none" spc="0" baseline="0">
                <a:solidFill>
                  <a:srgbClr val="000000"/>
                </a:solidFill>
                <a:latin typeface="等线" charset="0"/>
                <a:ea typeface="等线" charset="0"/>
                <a:cs typeface="Calibri" charset="0"/>
              </a:rPr>
              <a:t>6</a:t>
            </a:fld>
            <a:endParaRPr lang="zh-CN" altLang="en-US" sz="1200" b="0" i="0" u="none" strike="noStrike" kern="1200" cap="none" spc="0" baseline="0">
              <a:solidFill>
                <a:srgbClr val="000000"/>
              </a:solidFill>
              <a:latin typeface="等线" charset="0"/>
              <a:ea typeface="等线" charset="0"/>
              <a:cs typeface="Calibri" charset="0"/>
            </a:endParaRPr>
          </a:p>
        </p:txBody>
      </p:sp>
    </p:spTree>
    <p:extLst>
      <p:ext uri="{BB962C8B-B14F-4D97-AF65-F5344CB8AC3E}">
        <p14:creationId xmlns:p14="http://schemas.microsoft.com/office/powerpoint/2010/main" val="340889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76"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lvl1pPr marL="0" indent="0" algn="r" defTabSz="914400" eaLnBrk="1" fontAlgn="base" latinLnBrk="0" hangingPunct="0">
              <a:defRPr sz="1200">
                <a:latin typeface="Calibri" charset="0"/>
                <a:ea typeface="宋体" charset="0"/>
                <a:cs typeface="Calibri" charset="0"/>
              </a:defRPr>
            </a:lvl1pPr>
          </a:lstStyle>
          <a:p>
            <a:fld id="{CAD2D6BD-DE1B-4B5F-8B41-2702339687B9}" type="slidenum">
              <a:rPr lang="en-US" altLang="zh-CN" sz="1200">
                <a:latin typeface="Calibri" charset="0"/>
                <a:ea typeface="宋体" charset="0"/>
                <a:cs typeface="Calibri" charset="0"/>
              </a:rPr>
              <a:t>7</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1278713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p:cNvSpPr>
            <a:spLocks noGrp="1" noRot="1" noChangeAspect="1"/>
          </p:cNvSpPr>
          <p:nvPr>
            <p:ph type="sldImg"/>
          </p:nvPr>
        </p:nvSpPr>
        <p:spPr/>
      </p:sp>
      <p:sp>
        <p:nvSpPr>
          <p:cNvPr id="3" name="文本框"/>
          <p:cNvSpPr>
            <a:spLocks noGrp="1"/>
          </p:cNvSpPr>
          <p:nvPr>
            <p:ph type="body" idx="1"/>
          </p:nvPr>
        </p:nvSpPr>
        <p:spPr/>
        <p:txBody>
          <a:bodyPr/>
          <a:lstStyle/>
          <a:p>
            <a:endParaRPr lang="zh-CN" altLang="en-US"/>
          </a:p>
        </p:txBody>
      </p:sp>
      <p:sp>
        <p:nvSpPr>
          <p:cNvPr id="76" name="编号占位符"/>
          <p:cNvSpPr>
            <a:spLocks noGrp="1"/>
          </p:cNvSpPr>
          <p:nvPr>
            <p:ph type="sldNum" idx="5"/>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lvl1pPr marL="0" indent="0" algn="r" defTabSz="914400" eaLnBrk="1" fontAlgn="base" latinLnBrk="0" hangingPunct="0">
              <a:defRPr sz="1200">
                <a:latin typeface="Calibri" charset="0"/>
                <a:ea typeface="宋体" charset="0"/>
                <a:cs typeface="Calibri" charset="0"/>
              </a:defRPr>
            </a:lvl1pPr>
          </a:lstStyle>
          <a:p>
            <a:fld id="{CAD2D6BD-DE1B-4B5F-8B41-2702339687B9}" type="slidenum">
              <a:rPr lang="en-US" altLang="zh-CN" sz="1200">
                <a:latin typeface="Calibri" charset="0"/>
                <a:ea typeface="宋体" charset="0"/>
                <a:cs typeface="Calibri" charset="0"/>
              </a:rPr>
              <a:t>8</a:t>
            </a:fld>
            <a:endParaRPr lang="zh-CN" altLang="en-US" sz="1200">
              <a:latin typeface="Calibri" charset="0"/>
              <a:ea typeface="宋体" charset="0"/>
              <a:cs typeface="Calibri" charset="0"/>
            </a:endParaRPr>
          </a:p>
        </p:txBody>
      </p:sp>
    </p:spTree>
    <p:extLst>
      <p:ext uri="{BB962C8B-B14F-4D97-AF65-F5344CB8AC3E}">
        <p14:creationId xmlns:p14="http://schemas.microsoft.com/office/powerpoint/2010/main" val="473098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9" name="幻灯片图像占位符 668"/>
          <p:cNvSpPr>
            <a:spLocks noGrp="1" noRot="1" noChangeAspect="1"/>
          </p:cNvSpPr>
          <p:nvPr>
            <p:ph type="sldImg"/>
          </p:nvPr>
        </p:nvSpPr>
        <p:spPr>
          <a:xfrm>
            <a:off x="382588" y="685800"/>
            <a:ext cx="6092824" cy="3429000"/>
          </a:xfrm>
          <a:prstGeom prst="rect">
            <a:avLst/>
          </a:prstGeom>
          <a:noFill/>
          <a:ln w="12700" cap="flat" cmpd="sng">
            <a:solidFill>
              <a:srgbClr val="000000"/>
            </a:solidFill>
            <a:prstDash val="solid"/>
            <a:round/>
          </a:ln>
        </p:spPr>
      </p:sp>
      <p:sp>
        <p:nvSpPr>
          <p:cNvPr id="670" name="备注占位符 669"/>
          <p:cNvSpPr>
            <a:spLocks noGrp="1"/>
          </p:cNvSpPr>
          <p:nvPr>
            <p:ph type="body" idx="1"/>
          </p:nvPr>
        </p:nvSpPr>
        <p:spPr>
          <a:xfrm>
            <a:off x="685800" y="4343400"/>
            <a:ext cx="5486400" cy="411480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
        <p:nvSpPr>
          <p:cNvPr id="671" name="编号占位符"/>
          <p:cNvSpPr>
            <a:spLocks noGrp="1"/>
          </p:cNvSpPr>
          <p:nvPr>
            <p:ph type="sldNum" idx="10"/>
          </p:nvPr>
        </p:nvSpPr>
        <p:spPr>
          <a:xfrm>
            <a:off x="3884613" y="8685213"/>
            <a:ext cx="2971800" cy="457200"/>
          </a:xfrm>
          <a:prstGeom prst="rect">
            <a:avLst/>
          </a:prstGeom>
          <a:noFill/>
          <a:ln w="9525" cap="flat" cmpd="sng">
            <a:noFill/>
            <a:prstDash val="solid"/>
            <a:miter/>
          </a:ln>
        </p:spPr>
        <p:txBody>
          <a:bodyPr vert="horz" wrap="square" lIns="91440" tIns="45720" rIns="91440" bIns="45720" anchor="b" anchorCtr="0">
            <a:prstTxWarp prst="textNoShape">
              <a:avLst/>
            </a:prstTxWarp>
          </a:bodyPr>
          <a:lstStyle/>
          <a:p>
            <a:fld id="{CAD2D6BD-DE1B-4B5F-8B41-2702339687B9}" type="slidenum">
              <a:rPr lang="en-US" altLang="zh-CN">
                <a:latin typeface="Calibri" charset="0"/>
                <a:ea typeface="宋体" charset="0"/>
                <a:cs typeface="Calibri" charset="0"/>
              </a:rPr>
              <a:t>9</a:t>
            </a:fld>
            <a:endParaRPr lang="zh-CN" altLang="en-US">
              <a:latin typeface="Calibri" charset="0"/>
              <a:ea typeface="宋体" charset="0"/>
              <a:cs typeface="Calibri" charset="0"/>
            </a:endParaRPr>
          </a:p>
        </p:txBody>
      </p:sp>
    </p:spTree>
    <p:extLst>
      <p:ext uri="{BB962C8B-B14F-4D97-AF65-F5344CB8AC3E}">
        <p14:creationId xmlns:p14="http://schemas.microsoft.com/office/powerpoint/2010/main" val="1144750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标题"/>
          <p:cNvSpPr>
            <a:spLocks noGrp="1"/>
          </p:cNvSpPr>
          <p:nvPr>
            <p:ph type="ctrTitle"/>
          </p:nvPr>
        </p:nvSpPr>
        <p:spPr>
          <a:xfrm>
            <a:off x="914281" y="2130426"/>
            <a:ext cx="10361851" cy="1470025"/>
          </a:xfrm>
          <a:prstGeom prst="rect">
            <a:avLst/>
          </a:prstGeom>
        </p:spPr>
        <p:txBody>
          <a:bodyPr/>
          <a:lstStyle/>
          <a:p>
            <a:r>
              <a:rPr lang="zh-CN" altLang="en-US"/>
              <a:t>单击此处编辑母版标题样式</a:t>
            </a:r>
          </a:p>
        </p:txBody>
      </p:sp>
      <p:sp>
        <p:nvSpPr>
          <p:cNvPr id="8" name="文本"/>
          <p:cNvSpPr>
            <a:spLocks noGrp="1"/>
          </p:cNvSpPr>
          <p:nvPr>
            <p:ph type="subTitle" idx="1"/>
          </p:nvPr>
        </p:nvSpPr>
        <p:spPr>
          <a:xfrm>
            <a:off x="1828562" y="3886200"/>
            <a:ext cx="8533290" cy="1752600"/>
          </a:xfrm>
          <a:prstGeom prst="rect">
            <a:avLst/>
          </a:prstGeom>
        </p:spPr>
        <p:txBody>
          <a:bodyPr/>
          <a:lstStyle>
            <a:lvl1pPr marL="0" indent="0" algn="ctr" defTabSz="914400" eaLnBrk="1" fontAlgn="auto" latinLnBrk="0" hangingPunct="1">
              <a:buNone/>
              <a:defRPr>
                <a:solidFill>
                  <a:srgbClr val="898989"/>
                </a:solidFill>
              </a:defRPr>
            </a:lvl1pPr>
            <a:lvl2pPr marL="457200" indent="0" algn="ctr" defTabSz="914400" eaLnBrk="1" fontAlgn="auto" latinLnBrk="0" hangingPunct="1">
              <a:buNone/>
              <a:defRPr>
                <a:solidFill>
                  <a:srgbClr val="898989"/>
                </a:solidFill>
              </a:defRPr>
            </a:lvl2pPr>
            <a:lvl3pPr marL="914400" indent="0" algn="ctr" defTabSz="914400" eaLnBrk="1" fontAlgn="auto" latinLnBrk="0" hangingPunct="1">
              <a:buNone/>
              <a:defRPr>
                <a:solidFill>
                  <a:srgbClr val="898989"/>
                </a:solidFill>
              </a:defRPr>
            </a:lvl3pPr>
            <a:lvl4pPr marL="1371600" indent="0" algn="ctr" defTabSz="914400" eaLnBrk="1" fontAlgn="auto" latinLnBrk="0" hangingPunct="1">
              <a:buNone/>
              <a:defRPr>
                <a:solidFill>
                  <a:srgbClr val="898989"/>
                </a:solidFill>
              </a:defRPr>
            </a:lvl4pPr>
            <a:lvl5pPr marL="1828800" indent="0" algn="ctr" defTabSz="914400" eaLnBrk="1" fontAlgn="auto" latinLnBrk="0" hangingPunct="1">
              <a:buNone/>
              <a:defRPr>
                <a:solidFill>
                  <a:srgbClr val="898989"/>
                </a:solidFill>
              </a:defRPr>
            </a:lvl5pPr>
            <a:lvl6pPr marL="2286000" indent="0" algn="ctr" defTabSz="914400" eaLnBrk="1" fontAlgn="auto" latinLnBrk="0" hangingPunct="1">
              <a:buNone/>
              <a:defRPr>
                <a:solidFill>
                  <a:srgbClr val="898989"/>
                </a:solidFill>
              </a:defRPr>
            </a:lvl6pPr>
            <a:lvl7pPr marL="2743200" indent="0" algn="ctr" defTabSz="914400" eaLnBrk="1" fontAlgn="auto" latinLnBrk="0" hangingPunct="1">
              <a:buNone/>
              <a:defRPr>
                <a:solidFill>
                  <a:srgbClr val="898989"/>
                </a:solidFill>
              </a:defRPr>
            </a:lvl7pPr>
            <a:lvl8pPr marL="3200400" indent="0" algn="ctr" defTabSz="914400" eaLnBrk="1" fontAlgn="auto" latinLnBrk="0" hangingPunct="1">
              <a:buNone/>
              <a:defRPr>
                <a:solidFill>
                  <a:srgbClr val="898989"/>
                </a:solidFill>
              </a:defRPr>
            </a:lvl8pPr>
            <a:lvl9pPr marL="3200400" indent="0" algn="ctr" defTabSz="914400" eaLnBrk="1" fontAlgn="auto" latinLnBrk="0" hangingPunct="1">
              <a:buNone/>
              <a:defRPr>
                <a:solidFill>
                  <a:srgbClr val="898989"/>
                </a:solidFill>
              </a:defRPr>
            </a:lvl9pPr>
          </a:lstStyle>
          <a:p>
            <a:r>
              <a:rPr lang="zh-CN" altLang="en-US"/>
              <a:t>单击此处编辑母版副标题样式</a:t>
            </a:r>
          </a:p>
        </p:txBody>
      </p:sp>
      <p:sp>
        <p:nvSpPr>
          <p:cNvPr id="9" name="日期占位符"/>
          <p:cNvSpPr>
            <a:spLocks noGrp="1"/>
          </p:cNvSpPr>
          <p:nvPr>
            <p:ph type="dt" idx="10"/>
          </p:nvPr>
        </p:nvSpPr>
        <p:spPr>
          <a:xfrm>
            <a:off x="609520" y="6356351"/>
            <a:ext cx="2844430"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fld id="{CAD2D6BD-DE1B-4B5F-8B41-2702339687B9}" type="datetime5">
              <a:rPr lang="zh-CN" altLang="en-US"/>
              <a:t>2022/9/5</a:t>
            </a:fld>
            <a:endParaRPr lang="zh-CN" altLang="en-US"/>
          </a:p>
        </p:txBody>
      </p:sp>
      <p:sp>
        <p:nvSpPr>
          <p:cNvPr id="10" name="页脚占位符"/>
          <p:cNvSpPr>
            <a:spLocks noGrp="1"/>
          </p:cNvSpPr>
          <p:nvPr>
            <p:ph type="ftr" idx="11"/>
          </p:nvPr>
        </p:nvSpPr>
        <p:spPr>
          <a:xfrm>
            <a:off x="4165057" y="6356351"/>
            <a:ext cx="3860297"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endParaRPr lang="zh-CN" altLang="en-US"/>
          </a:p>
        </p:txBody>
      </p:sp>
      <p:sp>
        <p:nvSpPr>
          <p:cNvPr id="11" name="编号占位符"/>
          <p:cNvSpPr>
            <a:spLocks noGrp="1"/>
          </p:cNvSpPr>
          <p:nvPr>
            <p:ph type="sldNum" idx="12"/>
          </p:nvPr>
        </p:nvSpPr>
        <p:spPr>
          <a:xfrm>
            <a:off x="8736463" y="6356351"/>
            <a:ext cx="2844430"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fld id="{CAD2D6BD-DE1B-4B5F-8B41-2702339687B9}" type="slidenum">
              <a:rPr lang="en-US" altLang="zh-CN"/>
              <a:t>‹#›</a:t>
            </a:fld>
            <a:endParaRPr lang="zh-CN" altLang="en-US"/>
          </a:p>
        </p:txBody>
      </p:sp>
    </p:spTree>
    <p:extLst>
      <p:ext uri="{BB962C8B-B14F-4D97-AF65-F5344CB8AC3E}">
        <p14:creationId xmlns:p14="http://schemas.microsoft.com/office/powerpoint/2010/main" val="710459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47" name="标题"/>
          <p:cNvSpPr>
            <a:spLocks noGrp="1"/>
          </p:cNvSpPr>
          <p:nvPr>
            <p:ph type="title"/>
          </p:nvPr>
        </p:nvSpPr>
        <p:spPr>
          <a:xfrm>
            <a:off x="2389406" y="4800600"/>
            <a:ext cx="7314248" cy="566738"/>
          </a:xfrm>
          <a:prstGeom prst="rect">
            <a:avLst/>
          </a:prstGeom>
        </p:spPr>
        <p:txBody>
          <a:bodyPr anchor="b" anchorCtr="0">
            <a:prstTxWarp prst="textNoShape">
              <a:avLst/>
            </a:prstTxWarp>
          </a:bodyPr>
          <a:lstStyle>
            <a:lvl1pPr marL="0" indent="0" algn="l" defTabSz="914400" eaLnBrk="1" fontAlgn="auto" latinLnBrk="0" hangingPunct="1">
              <a:defRPr sz="2000" b="1"/>
            </a:lvl1pPr>
          </a:lstStyle>
          <a:p>
            <a:pPr marL="0" indent="0"/>
            <a:r>
              <a:rPr lang="zh-CN" altLang="en-US"/>
              <a:t>单击此处编辑母版标题样式</a:t>
            </a:r>
          </a:p>
        </p:txBody>
      </p:sp>
      <p:sp>
        <p:nvSpPr>
          <p:cNvPr id="48" name="图片"/>
          <p:cNvSpPr>
            <a:spLocks noGrp="1"/>
          </p:cNvSpPr>
          <p:nvPr>
            <p:ph type="pic" idx="1"/>
          </p:nvPr>
        </p:nvSpPr>
        <p:spPr>
          <a:xfrm>
            <a:off x="2389406" y="612775"/>
            <a:ext cx="7314248" cy="4114800"/>
          </a:xfrm>
          <a:prstGeom prst="rect">
            <a:avLst/>
          </a:prstGeom>
        </p:spPr>
        <p:txBody>
          <a:bodyPr/>
          <a:lstStyle/>
          <a:p>
            <a:endParaRPr/>
          </a:p>
        </p:txBody>
      </p:sp>
      <p:sp>
        <p:nvSpPr>
          <p:cNvPr id="49" name="文本"/>
          <p:cNvSpPr>
            <a:spLocks noGrp="1"/>
          </p:cNvSpPr>
          <p:nvPr>
            <p:ph type="body" idx="2"/>
          </p:nvPr>
        </p:nvSpPr>
        <p:spPr>
          <a:xfrm>
            <a:off x="2389406" y="5367338"/>
            <a:ext cx="7314248" cy="804861"/>
          </a:xfrm>
          <a:prstGeom prst="rect">
            <a:avLst/>
          </a:prstGeom>
        </p:spPr>
        <p:txBody>
          <a:bodyPr/>
          <a:lstStyle>
            <a:lvl1pPr marL="0" indent="0" defTabSz="914400" eaLnBrk="1" fontAlgn="auto" latinLnBrk="0" hangingPunct="1">
              <a:buNone/>
              <a:defRPr sz="1400"/>
            </a:lvl1pPr>
            <a:lvl2pPr marL="457200" indent="0" defTabSz="914400" eaLnBrk="1" fontAlgn="auto" latinLnBrk="0" hangingPunct="1">
              <a:buNone/>
              <a:defRPr sz="1200"/>
            </a:lvl2pPr>
            <a:lvl3pPr marL="914400" indent="0" defTabSz="914400" eaLnBrk="1" fontAlgn="auto" latinLnBrk="0" hangingPunct="1">
              <a:buNone/>
              <a:defRPr sz="1000"/>
            </a:lvl3pPr>
            <a:lvl4pPr marL="1371600" indent="0" defTabSz="914400" eaLnBrk="1" fontAlgn="auto" latinLnBrk="0" hangingPunct="1">
              <a:buNone/>
              <a:defRPr sz="900"/>
            </a:lvl4pPr>
            <a:lvl5pPr marL="1828800" indent="0" defTabSz="914400" eaLnBrk="1" fontAlgn="auto" latinLnBrk="0" hangingPunct="1">
              <a:buNone/>
              <a:defRPr sz="900"/>
            </a:lvl5pPr>
            <a:lvl6pPr marL="2286000" indent="0" defTabSz="914400" eaLnBrk="1" fontAlgn="auto" latinLnBrk="0" hangingPunct="1">
              <a:buNone/>
              <a:defRPr sz="900"/>
            </a:lvl6pPr>
            <a:lvl7pPr marL="2743200" indent="0" defTabSz="914400" eaLnBrk="1" fontAlgn="auto" latinLnBrk="0" hangingPunct="1">
              <a:buNone/>
              <a:defRPr sz="900"/>
            </a:lvl7pPr>
            <a:lvl8pPr marL="3200400" indent="0" defTabSz="914400" eaLnBrk="1" fontAlgn="auto" latinLnBrk="0" hangingPunct="1">
              <a:buNone/>
              <a:defRPr sz="900"/>
            </a:lvl8pPr>
            <a:lvl9pPr marL="3200400" indent="0" defTabSz="914400" eaLnBrk="1" fontAlgn="auto" latinLnBrk="0" hangingPunct="1">
              <a:buNone/>
              <a:defRPr sz="900"/>
            </a:lvl9pPr>
          </a:lstStyle>
          <a:p>
            <a:pPr marL="0" indent="0"/>
            <a:r>
              <a:rPr lang="zh-CN" altLang="en-US"/>
              <a:t>单击此处编辑母版文本样式</a:t>
            </a:r>
          </a:p>
        </p:txBody>
      </p:sp>
      <p:sp>
        <p:nvSpPr>
          <p:cNvPr id="50" name="日期占位符"/>
          <p:cNvSpPr>
            <a:spLocks noGrp="1"/>
          </p:cNvSpPr>
          <p:nvPr>
            <p:ph type="dt" idx="10"/>
          </p:nvPr>
        </p:nvSpPr>
        <p:spPr>
          <a:xfrm>
            <a:off x="609520" y="6356351"/>
            <a:ext cx="2844430"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fld id="{CAD2D6BD-DE1B-4B5F-8B41-2702339687B9}" type="datetime5">
              <a:rPr lang="zh-CN" altLang="en-US"/>
              <a:t>2022/9/5</a:t>
            </a:fld>
            <a:endParaRPr lang="zh-CN" altLang="en-US"/>
          </a:p>
        </p:txBody>
      </p:sp>
      <p:sp>
        <p:nvSpPr>
          <p:cNvPr id="51" name="页脚占位符"/>
          <p:cNvSpPr>
            <a:spLocks noGrp="1"/>
          </p:cNvSpPr>
          <p:nvPr>
            <p:ph type="ftr" idx="11"/>
          </p:nvPr>
        </p:nvSpPr>
        <p:spPr>
          <a:xfrm>
            <a:off x="4165057" y="6356351"/>
            <a:ext cx="3860297"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endParaRPr lang="zh-CN" altLang="en-US"/>
          </a:p>
        </p:txBody>
      </p:sp>
      <p:sp>
        <p:nvSpPr>
          <p:cNvPr id="52" name="编号占位符"/>
          <p:cNvSpPr>
            <a:spLocks noGrp="1"/>
          </p:cNvSpPr>
          <p:nvPr>
            <p:ph type="sldNum" idx="12"/>
          </p:nvPr>
        </p:nvSpPr>
        <p:spPr>
          <a:xfrm>
            <a:off x="8736463" y="6356351"/>
            <a:ext cx="2844430"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fld id="{CAD2D6BD-DE1B-4B5F-8B41-2702339687B9}" type="slidenum">
              <a:rPr lang="en-US" altLang="zh-CN"/>
              <a:t>‹#›</a:t>
            </a:fld>
            <a:endParaRPr lang="zh-CN" altLang="en-US"/>
          </a:p>
        </p:txBody>
      </p:sp>
    </p:spTree>
    <p:extLst>
      <p:ext uri="{BB962C8B-B14F-4D97-AF65-F5344CB8AC3E}">
        <p14:creationId xmlns:p14="http://schemas.microsoft.com/office/powerpoint/2010/main" val="25933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53" name="标题"/>
          <p:cNvSpPr>
            <a:spLocks noGrp="1"/>
          </p:cNvSpPr>
          <p:nvPr>
            <p:ph type="title"/>
          </p:nvPr>
        </p:nvSpPr>
        <p:spPr>
          <a:xfrm>
            <a:off x="609521" y="274638"/>
            <a:ext cx="10971372" cy="1143000"/>
          </a:xfrm>
          <a:prstGeom prst="rect">
            <a:avLst/>
          </a:prstGeom>
        </p:spPr>
        <p:txBody>
          <a:bodyPr/>
          <a:lstStyle>
            <a:lvl1pPr marL="0" indent="0" defTabSz="914400" fontAlgn="auto" hangingPunct="1"/>
          </a:lstStyle>
          <a:p>
            <a:pPr marL="0" indent="0"/>
            <a:r>
              <a:rPr lang="zh-CN" altLang="en-US"/>
              <a:t>单击此处编辑母版标题样式</a:t>
            </a:r>
          </a:p>
        </p:txBody>
      </p:sp>
      <p:sp>
        <p:nvSpPr>
          <p:cNvPr id="54" name="竖排文字占位符"/>
          <p:cNvSpPr>
            <a:spLocks noGrp="1"/>
          </p:cNvSpPr>
          <p:nvPr>
            <p:ph type="body" orient="vert" idx="1"/>
          </p:nvPr>
        </p:nvSpPr>
        <p:spPr>
          <a:xfrm>
            <a:off x="609521" y="1600201"/>
            <a:ext cx="10971372" cy="4525963"/>
          </a:xfrm>
          <a:prstGeom prst="rect">
            <a:avLst/>
          </a:prstGeom>
        </p:spPr>
        <p:txBody>
          <a:bodyPr vert="eaVert">
            <a:prstTxWarp prst="textNoShape">
              <a:avLst/>
            </a:prstTxWarp>
          </a:bodyPr>
          <a:lstStyle/>
          <a:p>
            <a:pPr marL="342900" indent="-342900"/>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55" name="日期占位符"/>
          <p:cNvSpPr>
            <a:spLocks noGrp="1"/>
          </p:cNvSpPr>
          <p:nvPr>
            <p:ph type="dt" idx="10"/>
          </p:nvPr>
        </p:nvSpPr>
        <p:spPr>
          <a:xfrm>
            <a:off x="609520" y="6356351"/>
            <a:ext cx="2844430"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fld id="{CAD2D6BD-DE1B-4B5F-8B41-2702339687B9}" type="datetime5">
              <a:rPr lang="zh-CN" altLang="en-US"/>
              <a:t>2022/9/5</a:t>
            </a:fld>
            <a:endParaRPr lang="zh-CN" altLang="en-US"/>
          </a:p>
        </p:txBody>
      </p:sp>
      <p:sp>
        <p:nvSpPr>
          <p:cNvPr id="56" name="页脚占位符"/>
          <p:cNvSpPr>
            <a:spLocks noGrp="1"/>
          </p:cNvSpPr>
          <p:nvPr>
            <p:ph type="ftr" idx="11"/>
          </p:nvPr>
        </p:nvSpPr>
        <p:spPr>
          <a:xfrm>
            <a:off x="4165057" y="6356351"/>
            <a:ext cx="3860297"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endParaRPr lang="zh-CN" altLang="en-US"/>
          </a:p>
        </p:txBody>
      </p:sp>
      <p:sp>
        <p:nvSpPr>
          <p:cNvPr id="57" name="编号占位符"/>
          <p:cNvSpPr>
            <a:spLocks noGrp="1"/>
          </p:cNvSpPr>
          <p:nvPr>
            <p:ph type="sldNum" idx="12"/>
          </p:nvPr>
        </p:nvSpPr>
        <p:spPr>
          <a:xfrm>
            <a:off x="8736463" y="6356351"/>
            <a:ext cx="2844430"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fld id="{CAD2D6BD-DE1B-4B5F-8B41-2702339687B9}" type="slidenum">
              <a:rPr lang="en-US" altLang="zh-CN"/>
              <a:t>‹#›</a:t>
            </a:fld>
            <a:endParaRPr lang="zh-CN" altLang="en-US"/>
          </a:p>
        </p:txBody>
      </p:sp>
    </p:spTree>
    <p:extLst>
      <p:ext uri="{BB962C8B-B14F-4D97-AF65-F5344CB8AC3E}">
        <p14:creationId xmlns:p14="http://schemas.microsoft.com/office/powerpoint/2010/main" val="756916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58" name="竖排标题"/>
          <p:cNvSpPr>
            <a:spLocks noGrp="1"/>
          </p:cNvSpPr>
          <p:nvPr>
            <p:ph type="title" orient="vert"/>
          </p:nvPr>
        </p:nvSpPr>
        <p:spPr>
          <a:xfrm>
            <a:off x="8838049" y="274639"/>
            <a:ext cx="2742843" cy="5851524"/>
          </a:xfrm>
          <a:prstGeom prst="rect">
            <a:avLst/>
          </a:prstGeom>
        </p:spPr>
        <p:txBody>
          <a:bodyPr vert="eaVert">
            <a:prstTxWarp prst="textNoShape">
              <a:avLst/>
            </a:prstTxWarp>
          </a:bodyPr>
          <a:lstStyle>
            <a:lvl1pPr marL="0" indent="0" defTabSz="914400" fontAlgn="auto" hangingPunct="1"/>
          </a:lstStyle>
          <a:p>
            <a:pPr marL="0" indent="0"/>
            <a:r>
              <a:rPr lang="zh-CN" altLang="en-US"/>
              <a:t>单击此处编辑母版标题样式</a:t>
            </a:r>
          </a:p>
        </p:txBody>
      </p:sp>
      <p:sp>
        <p:nvSpPr>
          <p:cNvPr id="59" name="竖排文字占位符"/>
          <p:cNvSpPr>
            <a:spLocks noGrp="1"/>
          </p:cNvSpPr>
          <p:nvPr>
            <p:ph type="body" orient="vert" idx="1"/>
          </p:nvPr>
        </p:nvSpPr>
        <p:spPr>
          <a:xfrm>
            <a:off x="609521" y="274639"/>
            <a:ext cx="8025355" cy="5851524"/>
          </a:xfrm>
          <a:prstGeom prst="rect">
            <a:avLst/>
          </a:prstGeom>
        </p:spPr>
        <p:txBody>
          <a:bodyPr vert="eaVert">
            <a:prstTxWarp prst="textNoShape">
              <a:avLst/>
            </a:prstTxWarp>
          </a:bodyPr>
          <a:lstStyle/>
          <a:p>
            <a:pPr marL="342900" indent="-342900"/>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60" name="日期占位符"/>
          <p:cNvSpPr>
            <a:spLocks noGrp="1"/>
          </p:cNvSpPr>
          <p:nvPr>
            <p:ph type="dt" idx="10"/>
          </p:nvPr>
        </p:nvSpPr>
        <p:spPr>
          <a:xfrm>
            <a:off x="609520" y="6356351"/>
            <a:ext cx="2844430"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fld id="{CAD2D6BD-DE1B-4B5F-8B41-2702339687B9}" type="datetime5">
              <a:rPr lang="zh-CN" altLang="en-US"/>
              <a:t>2022/9/5</a:t>
            </a:fld>
            <a:endParaRPr lang="zh-CN" altLang="en-US"/>
          </a:p>
        </p:txBody>
      </p:sp>
      <p:sp>
        <p:nvSpPr>
          <p:cNvPr id="61" name="页脚占位符"/>
          <p:cNvSpPr>
            <a:spLocks noGrp="1"/>
          </p:cNvSpPr>
          <p:nvPr>
            <p:ph type="ftr" idx="11"/>
          </p:nvPr>
        </p:nvSpPr>
        <p:spPr>
          <a:xfrm>
            <a:off x="4165057" y="6356351"/>
            <a:ext cx="3860297"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endParaRPr lang="zh-CN" altLang="en-US"/>
          </a:p>
        </p:txBody>
      </p:sp>
      <p:sp>
        <p:nvSpPr>
          <p:cNvPr id="62" name="编号占位符"/>
          <p:cNvSpPr>
            <a:spLocks noGrp="1"/>
          </p:cNvSpPr>
          <p:nvPr>
            <p:ph type="sldNum" idx="12"/>
          </p:nvPr>
        </p:nvSpPr>
        <p:spPr>
          <a:xfrm>
            <a:off x="8736463" y="6356351"/>
            <a:ext cx="2844430"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fld id="{CAD2D6BD-DE1B-4B5F-8B41-2702339687B9}" type="slidenum">
              <a:rPr lang="en-US" altLang="zh-CN"/>
              <a:t>‹#›</a:t>
            </a:fld>
            <a:endParaRPr lang="zh-CN" altLang="en-US"/>
          </a:p>
        </p:txBody>
      </p:sp>
    </p:spTree>
    <p:extLst>
      <p:ext uri="{BB962C8B-B14F-4D97-AF65-F5344CB8AC3E}">
        <p14:creationId xmlns:p14="http://schemas.microsoft.com/office/powerpoint/2010/main" val="2894259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63" name="内容占位符 62"/>
          <p:cNvSpPr>
            <a:spLocks noGrp="1"/>
          </p:cNvSpPr>
          <p:nvPr>
            <p:ph hasCustomPrompt="1"/>
          </p:nvPr>
        </p:nvSpPr>
        <p:spPr>
          <a:xfrm>
            <a:off x="952376" y="1574802"/>
            <a:ext cx="5168227" cy="2214563"/>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600"/>
                </a:lnTo>
                <a:lnTo>
                  <a:pt x="0" y="21600"/>
                </a:lnTo>
                <a:close/>
              </a:path>
            </a:pathLst>
          </a:custGeom>
          <a:noFill/>
          <a:ln w="9525" cap="flat" cmpd="sng">
            <a:noFill/>
            <a:prstDash val="solid"/>
            <a:miter/>
          </a:ln>
        </p:spPr>
        <p:txBody>
          <a:bodyPr upright="1">
            <a:prstTxWarp prst="textNoShape">
              <a:avLst/>
            </a:prstTxWarp>
          </a:bodyPr>
          <a:lstStyle>
            <a:lvl1pPr marL="342900" indent="-342900" defTabSz="914400" fontAlgn="auto" hangingPunct="1"/>
          </a:lstStyle>
          <a:p>
            <a:pPr marL="342900" indent="-342900"/>
            <a:endParaRPr lang="zh-CN" altLang="en-US"/>
          </a:p>
        </p:txBody>
      </p:sp>
      <p:sp>
        <p:nvSpPr>
          <p:cNvPr id="64" name="图片"/>
          <p:cNvSpPr>
            <a:spLocks noGrp="1"/>
          </p:cNvSpPr>
          <p:nvPr>
            <p:ph type="pic" idx="1" hasCustomPrompt="1"/>
          </p:nvPr>
        </p:nvSpPr>
        <p:spPr>
          <a:xfrm>
            <a:off x="6526950" y="3910167"/>
            <a:ext cx="4687278" cy="2100107"/>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600"/>
                </a:lnTo>
                <a:lnTo>
                  <a:pt x="0" y="21600"/>
                </a:lnTo>
                <a:close/>
              </a:path>
            </a:pathLst>
          </a:custGeom>
          <a:noFill/>
          <a:ln cap="flat" cmpd="sng">
            <a:noFill/>
            <a:prstDash val="solid"/>
            <a:miter/>
          </a:ln>
        </p:spPr>
        <p:txBody>
          <a:bodyPr lIns="-12700" tIns="-12700" rIns="-12700" bIns="-12700" anchor="t" anchorCtr="0" upright="1">
            <a:prstTxWarp prst="textNoShape">
              <a:avLst/>
            </a:prstTxWarp>
          </a:bodyPr>
          <a:lstStyle/>
          <a:p>
            <a:pPr marL="342900" indent="-342900"/>
            <a:endParaRPr lang="zh-CN" altLang="en-US"/>
          </a:p>
        </p:txBody>
      </p:sp>
    </p:spTree>
    <p:extLst>
      <p:ext uri="{BB962C8B-B14F-4D97-AF65-F5344CB8AC3E}">
        <p14:creationId xmlns:p14="http://schemas.microsoft.com/office/powerpoint/2010/main" val="116912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5" name="内容占位符 64"/>
          <p:cNvSpPr>
            <a:spLocks noGrp="1"/>
          </p:cNvSpPr>
          <p:nvPr>
            <p:ph hasCustomPrompt="1"/>
          </p:nvPr>
        </p:nvSpPr>
        <p:spPr>
          <a:xfrm>
            <a:off x="952376" y="1574801"/>
            <a:ext cx="5168227" cy="2214563"/>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600"/>
                </a:lnTo>
                <a:lnTo>
                  <a:pt x="0" y="21600"/>
                </a:lnTo>
                <a:close/>
              </a:path>
            </a:pathLst>
          </a:custGeom>
          <a:noFill/>
          <a:ln w="9525" cap="flat" cmpd="sng">
            <a:noFill/>
            <a:prstDash val="solid"/>
            <a:miter/>
          </a:ln>
        </p:spPr>
        <p:txBody>
          <a:bodyPr upright="1">
            <a:prstTxWarp prst="textNoShape">
              <a:avLst/>
            </a:prstTxWarp>
          </a:bodyPr>
          <a:lstStyle/>
          <a:p>
            <a:endParaRPr lang="zh-CN" altLang="en-US"/>
          </a:p>
        </p:txBody>
      </p:sp>
      <p:sp>
        <p:nvSpPr>
          <p:cNvPr id="66" name="图片"/>
          <p:cNvSpPr>
            <a:spLocks noGrp="1"/>
          </p:cNvSpPr>
          <p:nvPr>
            <p:ph type="pic" idx="1" hasCustomPrompt="1"/>
          </p:nvPr>
        </p:nvSpPr>
        <p:spPr>
          <a:xfrm>
            <a:off x="6526949" y="3910167"/>
            <a:ext cx="4687277" cy="2100107"/>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600"/>
                </a:lnTo>
                <a:lnTo>
                  <a:pt x="0" y="21600"/>
                </a:lnTo>
                <a:close/>
              </a:path>
            </a:pathLst>
          </a:custGeom>
          <a:noFill/>
          <a:ln cap="flat" cmpd="sng">
            <a:noFill/>
            <a:prstDash val="solid"/>
            <a:miter/>
          </a:ln>
        </p:spPr>
        <p:txBody>
          <a:bodyPr lIns="-12700" tIns="-12700" rIns="-12700" bIns="-12700" anchor="t" anchorCtr="0" upright="1">
            <a:prstTxWarp prst="textNoShape">
              <a:avLst/>
            </a:prstTxWarp>
          </a:bodyPr>
          <a:lstStyle/>
          <a:p>
            <a:endParaRPr lang="zh-CN" altLang="en-US"/>
          </a:p>
        </p:txBody>
      </p:sp>
    </p:spTree>
    <p:extLst>
      <p:ext uri="{BB962C8B-B14F-4D97-AF65-F5344CB8AC3E}">
        <p14:creationId xmlns:p14="http://schemas.microsoft.com/office/powerpoint/2010/main" val="1273997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67" name="内容占位符 66"/>
          <p:cNvSpPr>
            <a:spLocks noGrp="1"/>
          </p:cNvSpPr>
          <p:nvPr>
            <p:ph hasCustomPrompt="1"/>
          </p:nvPr>
        </p:nvSpPr>
        <p:spPr>
          <a:xfrm>
            <a:off x="952376" y="1574801"/>
            <a:ext cx="5168227" cy="2214563"/>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600"/>
                </a:lnTo>
                <a:lnTo>
                  <a:pt x="0" y="21600"/>
                </a:lnTo>
                <a:close/>
              </a:path>
            </a:pathLst>
          </a:custGeom>
          <a:noFill/>
          <a:ln w="9525" cap="flat" cmpd="sng">
            <a:noFill/>
            <a:prstDash val="solid"/>
            <a:miter/>
          </a:ln>
        </p:spPr>
        <p:txBody>
          <a:bodyPr upright="1">
            <a:prstTxWarp prst="textNoShape">
              <a:avLst/>
            </a:prstTxWarp>
          </a:bodyPr>
          <a:lstStyle>
            <a:lvl1pPr marL="0" indent="0" defTabSz="914400" eaLnBrk="1" fontAlgn="auto" latinLnBrk="0" hangingPunct="1">
              <a:defRPr>
                <a:latin typeface="微软雅黑" charset="0"/>
                <a:ea typeface="微软雅黑" charset="0"/>
                <a:cs typeface="微软雅黑" charset="0"/>
              </a:defRPr>
            </a:lvl1pPr>
          </a:lstStyle>
          <a:p>
            <a:endParaRPr lang="zh-CN" altLang="en-US"/>
          </a:p>
        </p:txBody>
      </p:sp>
      <p:sp>
        <p:nvSpPr>
          <p:cNvPr id="68" name="图片"/>
          <p:cNvSpPr>
            <a:spLocks noGrp="1"/>
          </p:cNvSpPr>
          <p:nvPr>
            <p:ph type="pic" idx="1" hasCustomPrompt="1"/>
          </p:nvPr>
        </p:nvSpPr>
        <p:spPr>
          <a:xfrm>
            <a:off x="6526949" y="3910167"/>
            <a:ext cx="4687277" cy="2100107"/>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600"/>
                </a:lnTo>
                <a:lnTo>
                  <a:pt x="0" y="21600"/>
                </a:lnTo>
                <a:close/>
              </a:path>
            </a:pathLst>
          </a:custGeom>
          <a:noFill/>
          <a:ln cap="flat" cmpd="sng">
            <a:noFill/>
            <a:prstDash val="solid"/>
            <a:miter/>
          </a:ln>
        </p:spPr>
        <p:txBody>
          <a:bodyPr lIns="-12700" tIns="-12700" rIns="-12700" bIns="-12700" anchor="t" anchorCtr="0" upright="1">
            <a:prstTxWarp prst="textNoShape">
              <a:avLst/>
            </a:prstTxWarp>
          </a:bodyPr>
          <a:lstStyle>
            <a:lvl1pPr marL="0" indent="0" defTabSz="914400" eaLnBrk="1" fontAlgn="auto" latinLnBrk="0" hangingPunct="1">
              <a:defRPr>
                <a:latin typeface="微软雅黑" charset="0"/>
                <a:ea typeface="微软雅黑" charset="0"/>
                <a:cs typeface="微软雅黑" charset="0"/>
              </a:defRPr>
            </a:lvl1pPr>
          </a:lstStyle>
          <a:p>
            <a:pPr marL="0" indent="0"/>
            <a:endParaRPr lang="zh-CN" altLang="en-US"/>
          </a:p>
        </p:txBody>
      </p:sp>
    </p:spTree>
    <p:extLst>
      <p:ext uri="{BB962C8B-B14F-4D97-AF65-F5344CB8AC3E}">
        <p14:creationId xmlns:p14="http://schemas.microsoft.com/office/powerpoint/2010/main" val="123708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69" name="内容占位符 68"/>
          <p:cNvSpPr>
            <a:spLocks noGrp="1"/>
          </p:cNvSpPr>
          <p:nvPr>
            <p:ph hasCustomPrompt="1"/>
          </p:nvPr>
        </p:nvSpPr>
        <p:spPr>
          <a:xfrm>
            <a:off x="952376" y="1574801"/>
            <a:ext cx="5168227" cy="2214563"/>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600"/>
                </a:lnTo>
                <a:lnTo>
                  <a:pt x="0" y="21600"/>
                </a:lnTo>
                <a:close/>
              </a:path>
            </a:pathLst>
          </a:custGeom>
          <a:noFill/>
          <a:ln w="9525" cap="flat" cmpd="sng">
            <a:noFill/>
            <a:prstDash val="solid"/>
            <a:miter/>
          </a:ln>
        </p:spPr>
        <p:txBody>
          <a:bodyPr upright="1">
            <a:prstTxWarp prst="textNoShape">
              <a:avLst/>
            </a:prstTxWarp>
          </a:bodyPr>
          <a:lstStyle>
            <a:lvl1pPr marL="0" indent="0" defTabSz="914400" eaLnBrk="1" fontAlgn="auto" latinLnBrk="0" hangingPunct="1">
              <a:defRPr>
                <a:latin typeface="微软雅黑" charset="0"/>
                <a:ea typeface="微软雅黑" charset="0"/>
                <a:cs typeface="微软雅黑" charset="0"/>
              </a:defRPr>
            </a:lvl1pPr>
          </a:lstStyle>
          <a:p>
            <a:pPr marL="0" indent="0"/>
            <a:endParaRPr lang="zh-CN" altLang="en-US"/>
          </a:p>
        </p:txBody>
      </p:sp>
      <p:sp>
        <p:nvSpPr>
          <p:cNvPr id="70" name="图片"/>
          <p:cNvSpPr>
            <a:spLocks noGrp="1"/>
          </p:cNvSpPr>
          <p:nvPr>
            <p:ph type="pic" idx="1" hasCustomPrompt="1"/>
          </p:nvPr>
        </p:nvSpPr>
        <p:spPr>
          <a:xfrm>
            <a:off x="6526949" y="3910167"/>
            <a:ext cx="4687277" cy="2100107"/>
          </a:xfrm>
          <a:custGeom>
            <a:avLst/>
            <a:gdLst>
              <a:gd name="T1" fmla="*/ 0 w 21600"/>
              <a:gd name="T2" fmla="*/ 0 h 21600"/>
              <a:gd name="T3" fmla="*/ 21600 w 21600"/>
              <a:gd name="T4" fmla="*/ 21600 h 21600"/>
            </a:gdLst>
            <a:ahLst/>
            <a:cxnLst/>
            <a:rect l="T1" t="T2" r="T3" b="T4"/>
            <a:pathLst>
              <a:path w="21600" h="21600">
                <a:moveTo>
                  <a:pt x="0" y="0"/>
                </a:moveTo>
                <a:lnTo>
                  <a:pt x="21600" y="0"/>
                </a:lnTo>
                <a:lnTo>
                  <a:pt x="21600" y="21600"/>
                </a:lnTo>
                <a:lnTo>
                  <a:pt x="0" y="21600"/>
                </a:lnTo>
                <a:close/>
              </a:path>
            </a:pathLst>
          </a:custGeom>
          <a:noFill/>
          <a:ln cap="flat" cmpd="sng">
            <a:noFill/>
            <a:prstDash val="solid"/>
            <a:miter/>
          </a:ln>
        </p:spPr>
        <p:txBody>
          <a:bodyPr lIns="-12700" tIns="-12700" rIns="-12700" bIns="-12700" anchor="t" anchorCtr="0" upright="1">
            <a:prstTxWarp prst="textNoShape">
              <a:avLst/>
            </a:prstTxWarp>
          </a:bodyPr>
          <a:lstStyle>
            <a:lvl1pPr marL="0" indent="0" defTabSz="914400" eaLnBrk="1" fontAlgn="auto" latinLnBrk="0" hangingPunct="1">
              <a:defRPr>
                <a:latin typeface="微软雅黑" charset="0"/>
                <a:ea typeface="微软雅黑" charset="0"/>
                <a:cs typeface="微软雅黑" charset="0"/>
              </a:defRPr>
            </a:lvl1pPr>
          </a:lstStyle>
          <a:p>
            <a:pPr marL="0" indent="0"/>
            <a:endParaRPr lang="zh-CN" altLang="en-US"/>
          </a:p>
        </p:txBody>
      </p:sp>
    </p:spTree>
    <p:extLst>
      <p:ext uri="{BB962C8B-B14F-4D97-AF65-F5344CB8AC3E}">
        <p14:creationId xmlns:p14="http://schemas.microsoft.com/office/powerpoint/2010/main" val="1649594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6173131"/>
      </p:ext>
    </p:extLst>
  </p:cSld>
  <p:clrMapOvr>
    <a:masterClrMapping/>
  </p:clrMapOvr>
  <p:transition spd="slow" advTm="1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2" name="标题"/>
          <p:cNvSpPr>
            <a:spLocks noGrp="1"/>
          </p:cNvSpPr>
          <p:nvPr>
            <p:ph type="title"/>
          </p:nvPr>
        </p:nvSpPr>
        <p:spPr>
          <a:xfrm>
            <a:off x="609521" y="274638"/>
            <a:ext cx="10971372" cy="1143000"/>
          </a:xfrm>
          <a:prstGeom prst="rect">
            <a:avLst/>
          </a:prstGeom>
        </p:spPr>
        <p:txBody>
          <a:bodyPr/>
          <a:lstStyle>
            <a:lvl1pPr marL="0" indent="0" defTabSz="914400" fontAlgn="auto" hangingPunct="1"/>
          </a:lstStyle>
          <a:p>
            <a:pPr marL="0" indent="0"/>
            <a:r>
              <a:rPr lang="zh-CN" altLang="en-US"/>
              <a:t>单击此处编辑母版标题样式</a:t>
            </a:r>
          </a:p>
        </p:txBody>
      </p:sp>
      <p:sp>
        <p:nvSpPr>
          <p:cNvPr id="13" name="内容占位符"/>
          <p:cNvSpPr>
            <a:spLocks noGrp="1"/>
          </p:cNvSpPr>
          <p:nvPr>
            <p:ph idx="1"/>
          </p:nvPr>
        </p:nvSpPr>
        <p:spPr>
          <a:xfrm>
            <a:off x="609521" y="1600201"/>
            <a:ext cx="10971372" cy="4525963"/>
          </a:xfrm>
          <a:prstGeom prst="rect">
            <a:avLst/>
          </a:prstGeom>
        </p:spPr>
        <p:txBody>
          <a:bodyPr/>
          <a:lstStyle/>
          <a:p>
            <a:pPr marL="342900" indent="-342900"/>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14" name="日期占位符"/>
          <p:cNvSpPr>
            <a:spLocks noGrp="1"/>
          </p:cNvSpPr>
          <p:nvPr>
            <p:ph type="dt" idx="10"/>
          </p:nvPr>
        </p:nvSpPr>
        <p:spPr>
          <a:xfrm>
            <a:off x="609520" y="6356351"/>
            <a:ext cx="2844430"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fld id="{CAD2D6BD-DE1B-4B5F-8B41-2702339687B9}" type="datetime5">
              <a:rPr lang="zh-CN" altLang="en-US"/>
              <a:t>2022/9/5</a:t>
            </a:fld>
            <a:endParaRPr lang="zh-CN" altLang="en-US"/>
          </a:p>
        </p:txBody>
      </p:sp>
      <p:sp>
        <p:nvSpPr>
          <p:cNvPr id="15" name="页脚占位符"/>
          <p:cNvSpPr>
            <a:spLocks noGrp="1"/>
          </p:cNvSpPr>
          <p:nvPr>
            <p:ph type="ftr" idx="11"/>
          </p:nvPr>
        </p:nvSpPr>
        <p:spPr>
          <a:xfrm>
            <a:off x="4165057" y="6356351"/>
            <a:ext cx="3860297"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endParaRPr lang="zh-CN" altLang="en-US"/>
          </a:p>
        </p:txBody>
      </p:sp>
      <p:sp>
        <p:nvSpPr>
          <p:cNvPr id="16" name="编号占位符"/>
          <p:cNvSpPr>
            <a:spLocks noGrp="1"/>
          </p:cNvSpPr>
          <p:nvPr>
            <p:ph type="sldNum" idx="12"/>
          </p:nvPr>
        </p:nvSpPr>
        <p:spPr>
          <a:xfrm>
            <a:off x="8736463" y="6356351"/>
            <a:ext cx="2844430"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fld id="{CAD2D6BD-DE1B-4B5F-8B41-2702339687B9}" type="slidenum">
              <a:rPr lang="en-US" altLang="zh-CN"/>
              <a:t>‹#›</a:t>
            </a:fld>
            <a:endParaRPr lang="zh-CN" altLang="en-US"/>
          </a:p>
        </p:txBody>
      </p:sp>
    </p:spTree>
    <p:extLst>
      <p:ext uri="{BB962C8B-B14F-4D97-AF65-F5344CB8AC3E}">
        <p14:creationId xmlns:p14="http://schemas.microsoft.com/office/powerpoint/2010/main" val="672479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7" name="标题"/>
          <p:cNvSpPr>
            <a:spLocks noGrp="1"/>
          </p:cNvSpPr>
          <p:nvPr>
            <p:ph type="title"/>
          </p:nvPr>
        </p:nvSpPr>
        <p:spPr>
          <a:xfrm>
            <a:off x="962959" y="4406901"/>
            <a:ext cx="10361851" cy="1362075"/>
          </a:xfrm>
          <a:prstGeom prst="rect">
            <a:avLst/>
          </a:prstGeom>
        </p:spPr>
        <p:txBody>
          <a:bodyPr anchor="t" anchorCtr="0">
            <a:prstTxWarp prst="textNoShape">
              <a:avLst/>
            </a:prstTxWarp>
          </a:bodyPr>
          <a:lstStyle>
            <a:lvl1pPr marL="0" indent="0" algn="l" defTabSz="914400" eaLnBrk="1" fontAlgn="auto" latinLnBrk="0" hangingPunct="1">
              <a:defRPr sz="4000" b="1" cap="all"/>
            </a:lvl1pPr>
          </a:lstStyle>
          <a:p>
            <a:pPr marL="0" indent="0"/>
            <a:r>
              <a:rPr lang="zh-CN" altLang="en-US"/>
              <a:t>单击此处编辑母版标题样式</a:t>
            </a:r>
          </a:p>
        </p:txBody>
      </p:sp>
      <p:sp>
        <p:nvSpPr>
          <p:cNvPr id="18" name="文本"/>
          <p:cNvSpPr>
            <a:spLocks noGrp="1"/>
          </p:cNvSpPr>
          <p:nvPr>
            <p:ph type="body" idx="1"/>
          </p:nvPr>
        </p:nvSpPr>
        <p:spPr>
          <a:xfrm>
            <a:off x="962959" y="2906713"/>
            <a:ext cx="10361851" cy="1500187"/>
          </a:xfrm>
          <a:prstGeom prst="rect">
            <a:avLst/>
          </a:prstGeom>
        </p:spPr>
        <p:txBody>
          <a:bodyPr anchor="b" anchorCtr="0">
            <a:prstTxWarp prst="textNoShape">
              <a:avLst/>
            </a:prstTxWarp>
          </a:bodyPr>
          <a:lstStyle>
            <a:lvl1pPr marL="0" indent="0" defTabSz="914400" eaLnBrk="1" fontAlgn="auto" latinLnBrk="0" hangingPunct="1">
              <a:buNone/>
              <a:defRPr sz="2000">
                <a:solidFill>
                  <a:srgbClr val="898989"/>
                </a:solidFill>
              </a:defRPr>
            </a:lvl1pPr>
            <a:lvl2pPr marL="457200" indent="0" defTabSz="914400" eaLnBrk="1" fontAlgn="auto" latinLnBrk="0" hangingPunct="1">
              <a:buNone/>
              <a:defRPr sz="1800">
                <a:solidFill>
                  <a:srgbClr val="898989"/>
                </a:solidFill>
              </a:defRPr>
            </a:lvl2pPr>
            <a:lvl3pPr marL="914400" indent="0" defTabSz="914400" eaLnBrk="1" fontAlgn="auto" latinLnBrk="0" hangingPunct="1">
              <a:buNone/>
              <a:defRPr sz="1600">
                <a:solidFill>
                  <a:srgbClr val="898989"/>
                </a:solidFill>
              </a:defRPr>
            </a:lvl3pPr>
            <a:lvl4pPr marL="1371600" indent="0" defTabSz="914400" eaLnBrk="1" fontAlgn="auto" latinLnBrk="0" hangingPunct="1">
              <a:buNone/>
              <a:defRPr sz="1400">
                <a:solidFill>
                  <a:srgbClr val="898989"/>
                </a:solidFill>
              </a:defRPr>
            </a:lvl4pPr>
            <a:lvl5pPr marL="1828800" indent="0" defTabSz="914400" eaLnBrk="1" fontAlgn="auto" latinLnBrk="0" hangingPunct="1">
              <a:buNone/>
              <a:defRPr sz="1400">
                <a:solidFill>
                  <a:srgbClr val="898989"/>
                </a:solidFill>
              </a:defRPr>
            </a:lvl5pPr>
            <a:lvl6pPr marL="2286000" indent="0" defTabSz="914400" eaLnBrk="1" fontAlgn="auto" latinLnBrk="0" hangingPunct="1">
              <a:buNone/>
              <a:defRPr sz="1400">
                <a:solidFill>
                  <a:srgbClr val="898989"/>
                </a:solidFill>
              </a:defRPr>
            </a:lvl6pPr>
            <a:lvl7pPr marL="2743200" indent="0" defTabSz="914400" eaLnBrk="1" fontAlgn="auto" latinLnBrk="0" hangingPunct="1">
              <a:buNone/>
              <a:defRPr sz="1400">
                <a:solidFill>
                  <a:srgbClr val="898989"/>
                </a:solidFill>
              </a:defRPr>
            </a:lvl7pPr>
            <a:lvl8pPr marL="3200400" indent="0" defTabSz="914400" eaLnBrk="1" fontAlgn="auto" latinLnBrk="0" hangingPunct="1">
              <a:buNone/>
              <a:defRPr sz="1400">
                <a:solidFill>
                  <a:srgbClr val="898989"/>
                </a:solidFill>
              </a:defRPr>
            </a:lvl8pPr>
            <a:lvl9pPr marL="3200400" indent="0" defTabSz="914400" eaLnBrk="1" fontAlgn="auto" latinLnBrk="0" hangingPunct="1">
              <a:buNone/>
              <a:defRPr sz="1400">
                <a:solidFill>
                  <a:srgbClr val="898989"/>
                </a:solidFill>
              </a:defRPr>
            </a:lvl9pPr>
          </a:lstStyle>
          <a:p>
            <a:pPr marL="0" indent="0"/>
            <a:r>
              <a:rPr lang="zh-CN" altLang="en-US"/>
              <a:t>单击此处编辑母版文本样式</a:t>
            </a:r>
          </a:p>
        </p:txBody>
      </p:sp>
      <p:sp>
        <p:nvSpPr>
          <p:cNvPr id="19" name="日期占位符"/>
          <p:cNvSpPr>
            <a:spLocks noGrp="1"/>
          </p:cNvSpPr>
          <p:nvPr>
            <p:ph type="dt" idx="10"/>
          </p:nvPr>
        </p:nvSpPr>
        <p:spPr>
          <a:xfrm>
            <a:off x="609520" y="6356351"/>
            <a:ext cx="2844430"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fld id="{CAD2D6BD-DE1B-4B5F-8B41-2702339687B9}" type="datetime5">
              <a:rPr lang="zh-CN" altLang="en-US"/>
              <a:t>2022/9/5</a:t>
            </a:fld>
            <a:endParaRPr lang="zh-CN" altLang="en-US"/>
          </a:p>
        </p:txBody>
      </p:sp>
      <p:sp>
        <p:nvSpPr>
          <p:cNvPr id="20" name="页脚占位符"/>
          <p:cNvSpPr>
            <a:spLocks noGrp="1"/>
          </p:cNvSpPr>
          <p:nvPr>
            <p:ph type="ftr" idx="11"/>
          </p:nvPr>
        </p:nvSpPr>
        <p:spPr>
          <a:xfrm>
            <a:off x="4165057" y="6356351"/>
            <a:ext cx="3860297"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endParaRPr lang="zh-CN" altLang="en-US"/>
          </a:p>
        </p:txBody>
      </p:sp>
      <p:sp>
        <p:nvSpPr>
          <p:cNvPr id="21" name="编号占位符"/>
          <p:cNvSpPr>
            <a:spLocks noGrp="1"/>
          </p:cNvSpPr>
          <p:nvPr>
            <p:ph type="sldNum" idx="12"/>
          </p:nvPr>
        </p:nvSpPr>
        <p:spPr>
          <a:xfrm>
            <a:off x="8736463" y="6356351"/>
            <a:ext cx="2844430"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fld id="{CAD2D6BD-DE1B-4B5F-8B41-2702339687B9}" type="slidenum">
              <a:rPr lang="en-US" altLang="zh-CN"/>
              <a:t>‹#›</a:t>
            </a:fld>
            <a:endParaRPr lang="zh-CN" altLang="en-US"/>
          </a:p>
        </p:txBody>
      </p:sp>
    </p:spTree>
    <p:extLst>
      <p:ext uri="{BB962C8B-B14F-4D97-AF65-F5344CB8AC3E}">
        <p14:creationId xmlns:p14="http://schemas.microsoft.com/office/powerpoint/2010/main" val="72657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2" name="标题"/>
          <p:cNvSpPr>
            <a:spLocks noGrp="1"/>
          </p:cNvSpPr>
          <p:nvPr>
            <p:ph type="title"/>
          </p:nvPr>
        </p:nvSpPr>
        <p:spPr>
          <a:xfrm>
            <a:off x="609521" y="274638"/>
            <a:ext cx="10971372" cy="1143000"/>
          </a:xfrm>
          <a:prstGeom prst="rect">
            <a:avLst/>
          </a:prstGeom>
        </p:spPr>
        <p:txBody>
          <a:bodyPr/>
          <a:lstStyle>
            <a:lvl1pPr marL="0" indent="0" defTabSz="914400" fontAlgn="auto" hangingPunct="1"/>
          </a:lstStyle>
          <a:p>
            <a:pPr marL="0" indent="0"/>
            <a:r>
              <a:rPr lang="zh-CN" altLang="en-US"/>
              <a:t>单击此处编辑母版标题样式</a:t>
            </a:r>
          </a:p>
        </p:txBody>
      </p:sp>
      <p:sp>
        <p:nvSpPr>
          <p:cNvPr id="23" name="内容占位符"/>
          <p:cNvSpPr>
            <a:spLocks noGrp="1"/>
          </p:cNvSpPr>
          <p:nvPr>
            <p:ph idx="1"/>
          </p:nvPr>
        </p:nvSpPr>
        <p:spPr>
          <a:xfrm>
            <a:off x="609521" y="1600201"/>
            <a:ext cx="5384099" cy="4525963"/>
          </a:xfrm>
          <a:prstGeom prst="rect">
            <a:avLst/>
          </a:prstGeom>
        </p:spPr>
        <p:txBody>
          <a:bodyPr/>
          <a:lstStyle>
            <a:lvl1pPr marL="342900" indent="-342900" defTabSz="914400" eaLnBrk="1" fontAlgn="auto" latinLnBrk="0" hangingPunct="1">
              <a:defRPr sz="2800"/>
            </a:lvl1pPr>
            <a:lvl2pPr marL="742950" indent="-285750" defTabSz="914400" eaLnBrk="1" fontAlgn="auto" latinLnBrk="0" hangingPunct="1">
              <a:defRPr sz="2400"/>
            </a:lvl2pPr>
            <a:lvl3pPr marL="1143000" indent="-228600" defTabSz="914400" eaLnBrk="1" fontAlgn="auto" latinLnBrk="0" hangingPunct="1">
              <a:defRPr sz="2000"/>
            </a:lvl3pPr>
            <a:lvl4pPr marL="1600200" indent="-228600" defTabSz="914400" eaLnBrk="1" fontAlgn="auto" latinLnBrk="0" hangingPunct="1">
              <a:defRPr sz="1800"/>
            </a:lvl4pPr>
            <a:lvl5pPr marL="2057400" indent="-228600" defTabSz="914400" eaLnBrk="1" fontAlgn="auto" latinLnBrk="0" hangingPunct="1">
              <a:defRPr sz="1800"/>
            </a:lvl5pPr>
          </a:lstStyle>
          <a:p>
            <a:pPr marL="342900" indent="-342900"/>
            <a:r>
              <a:rPr lang="zh-CN" altLang="en-US"/>
              <a:t>单击此处编辑母版文本样式</a:t>
            </a:r>
            <a:endParaRPr lang="en-US" altLang="zh-CN"/>
          </a:p>
          <a:p>
            <a:pPr marL="742950" lvl="1" indent="-285750"/>
            <a:r>
              <a:rPr lang="zh-CN" altLang="en-US"/>
              <a:t>第二级</a:t>
            </a:r>
            <a:endParaRPr lang="en-US" altLang="zh-CN"/>
          </a:p>
          <a:p>
            <a:pPr marL="1143000" lvl="2" indent="-228600"/>
            <a:r>
              <a:rPr lang="zh-CN" altLang="en-US"/>
              <a:t>第三级</a:t>
            </a:r>
            <a:endParaRPr lang="en-US" altLang="zh-CN"/>
          </a:p>
          <a:p>
            <a:pPr marL="1600200" lvl="3" indent="-228600"/>
            <a:r>
              <a:rPr lang="zh-CN" altLang="en-US"/>
              <a:t>第四级</a:t>
            </a:r>
            <a:endParaRPr lang="en-US" altLang="zh-CN"/>
          </a:p>
          <a:p>
            <a:pPr marL="2057400" lvl="4" indent="-228600"/>
            <a:r>
              <a:rPr lang="zh-CN" altLang="en-US"/>
              <a:t>第五级</a:t>
            </a:r>
          </a:p>
        </p:txBody>
      </p:sp>
      <p:sp>
        <p:nvSpPr>
          <p:cNvPr id="24" name="内容占位符"/>
          <p:cNvSpPr>
            <a:spLocks noGrp="1"/>
          </p:cNvSpPr>
          <p:nvPr>
            <p:ph idx="2"/>
          </p:nvPr>
        </p:nvSpPr>
        <p:spPr>
          <a:xfrm>
            <a:off x="6196793" y="1600201"/>
            <a:ext cx="5384099" cy="4525963"/>
          </a:xfrm>
          <a:prstGeom prst="rect">
            <a:avLst/>
          </a:prstGeom>
        </p:spPr>
        <p:txBody>
          <a:bodyPr/>
          <a:lstStyle>
            <a:lvl1pPr marL="342900" indent="-342900" defTabSz="914400" eaLnBrk="1" fontAlgn="auto" latinLnBrk="0" hangingPunct="1">
              <a:defRPr sz="2800"/>
            </a:lvl1pPr>
            <a:lvl2pPr marL="742950" indent="-285750" defTabSz="914400" eaLnBrk="1" fontAlgn="auto" latinLnBrk="0" hangingPunct="1">
              <a:defRPr sz="2400"/>
            </a:lvl2pPr>
            <a:lvl3pPr marL="1143000" indent="-228600" defTabSz="914400" eaLnBrk="1" fontAlgn="auto" latinLnBrk="0" hangingPunct="1">
              <a:defRPr sz="2000"/>
            </a:lvl3pPr>
            <a:lvl4pPr marL="1600200" indent="-228600" defTabSz="914400" eaLnBrk="1" fontAlgn="auto" latinLnBrk="0" hangingPunct="1">
              <a:defRPr sz="1800"/>
            </a:lvl4pPr>
            <a:lvl5pPr marL="2057400" indent="-228600" defTabSz="914400" eaLnBrk="1" fontAlgn="auto" latinLnBrk="0" hangingPunct="1">
              <a:defRPr sz="1800"/>
            </a:lvl5pPr>
          </a:lstStyle>
          <a:p>
            <a:pPr marL="342900" indent="-342900"/>
            <a:r>
              <a:rPr lang="zh-CN" altLang="en-US"/>
              <a:t>单击此处编辑母版文本样式</a:t>
            </a:r>
            <a:endParaRPr lang="en-US" altLang="zh-CN"/>
          </a:p>
          <a:p>
            <a:pPr marL="742950" lvl="1" indent="-285750"/>
            <a:r>
              <a:rPr lang="zh-CN" altLang="en-US"/>
              <a:t>第二级</a:t>
            </a:r>
            <a:endParaRPr lang="en-US" altLang="zh-CN"/>
          </a:p>
          <a:p>
            <a:pPr marL="1143000" lvl="2" indent="-228600"/>
            <a:r>
              <a:rPr lang="zh-CN" altLang="en-US"/>
              <a:t>第三级</a:t>
            </a:r>
            <a:endParaRPr lang="en-US" altLang="zh-CN"/>
          </a:p>
          <a:p>
            <a:pPr marL="1600200" lvl="3" indent="-228600"/>
            <a:r>
              <a:rPr lang="zh-CN" altLang="en-US"/>
              <a:t>第四级</a:t>
            </a:r>
            <a:endParaRPr lang="en-US" altLang="zh-CN"/>
          </a:p>
          <a:p>
            <a:pPr marL="2057400" lvl="4" indent="-228600"/>
            <a:r>
              <a:rPr lang="zh-CN" altLang="en-US"/>
              <a:t>第五级</a:t>
            </a:r>
          </a:p>
        </p:txBody>
      </p:sp>
      <p:sp>
        <p:nvSpPr>
          <p:cNvPr id="25" name="日期占位符"/>
          <p:cNvSpPr>
            <a:spLocks noGrp="1"/>
          </p:cNvSpPr>
          <p:nvPr>
            <p:ph type="dt" idx="10"/>
          </p:nvPr>
        </p:nvSpPr>
        <p:spPr>
          <a:xfrm>
            <a:off x="609520" y="6356351"/>
            <a:ext cx="2844430"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fld id="{CAD2D6BD-DE1B-4B5F-8B41-2702339687B9}" type="datetime5">
              <a:rPr lang="zh-CN" altLang="en-US"/>
              <a:t>2022/9/5</a:t>
            </a:fld>
            <a:endParaRPr lang="zh-CN" altLang="en-US"/>
          </a:p>
        </p:txBody>
      </p:sp>
      <p:sp>
        <p:nvSpPr>
          <p:cNvPr id="26" name="页脚占位符"/>
          <p:cNvSpPr>
            <a:spLocks noGrp="1"/>
          </p:cNvSpPr>
          <p:nvPr>
            <p:ph type="ftr" idx="11"/>
          </p:nvPr>
        </p:nvSpPr>
        <p:spPr>
          <a:xfrm>
            <a:off x="4165057" y="6356351"/>
            <a:ext cx="3860297"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endParaRPr lang="zh-CN" altLang="en-US"/>
          </a:p>
        </p:txBody>
      </p:sp>
      <p:sp>
        <p:nvSpPr>
          <p:cNvPr id="27" name="编号占位符"/>
          <p:cNvSpPr>
            <a:spLocks noGrp="1"/>
          </p:cNvSpPr>
          <p:nvPr>
            <p:ph type="sldNum" idx="12"/>
          </p:nvPr>
        </p:nvSpPr>
        <p:spPr>
          <a:xfrm>
            <a:off x="8736463" y="6356351"/>
            <a:ext cx="2844430"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fld id="{CAD2D6BD-DE1B-4B5F-8B41-2702339687B9}" type="slidenum">
              <a:rPr lang="en-US" altLang="zh-CN"/>
              <a:t>‹#›</a:t>
            </a:fld>
            <a:endParaRPr lang="zh-CN" altLang="en-US"/>
          </a:p>
        </p:txBody>
      </p:sp>
    </p:spTree>
    <p:extLst>
      <p:ext uri="{BB962C8B-B14F-4D97-AF65-F5344CB8AC3E}">
        <p14:creationId xmlns:p14="http://schemas.microsoft.com/office/powerpoint/2010/main" val="158866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8" name="标题"/>
          <p:cNvSpPr>
            <a:spLocks noGrp="1"/>
          </p:cNvSpPr>
          <p:nvPr>
            <p:ph type="title"/>
          </p:nvPr>
        </p:nvSpPr>
        <p:spPr>
          <a:xfrm>
            <a:off x="609521" y="274638"/>
            <a:ext cx="10971372" cy="1143000"/>
          </a:xfrm>
          <a:prstGeom prst="rect">
            <a:avLst/>
          </a:prstGeom>
        </p:spPr>
        <p:txBody>
          <a:bodyPr/>
          <a:lstStyle>
            <a:lvl1pPr marL="0" indent="0" defTabSz="914400" fontAlgn="auto" hangingPunct="1"/>
          </a:lstStyle>
          <a:p>
            <a:pPr marL="0" indent="0"/>
            <a:r>
              <a:rPr lang="zh-CN" altLang="en-US"/>
              <a:t>单击此处编辑母版标题样式</a:t>
            </a:r>
          </a:p>
        </p:txBody>
      </p:sp>
      <p:sp>
        <p:nvSpPr>
          <p:cNvPr id="29" name="文本"/>
          <p:cNvSpPr>
            <a:spLocks noGrp="1"/>
          </p:cNvSpPr>
          <p:nvPr>
            <p:ph type="body" idx="1"/>
          </p:nvPr>
        </p:nvSpPr>
        <p:spPr>
          <a:xfrm>
            <a:off x="609521" y="1535113"/>
            <a:ext cx="5386216" cy="639762"/>
          </a:xfrm>
          <a:prstGeom prst="rect">
            <a:avLst/>
          </a:prstGeom>
        </p:spPr>
        <p:txBody>
          <a:bodyPr anchor="b" anchorCtr="0">
            <a:prstTxWarp prst="textNoShape">
              <a:avLst/>
            </a:prstTxWarp>
          </a:bodyPr>
          <a:lstStyle>
            <a:lvl1pPr marL="0" indent="0" defTabSz="914400" eaLnBrk="1" fontAlgn="auto" latinLnBrk="0" hangingPunct="1">
              <a:buNone/>
              <a:defRPr sz="2400" b="1"/>
            </a:lvl1pPr>
            <a:lvl2pPr marL="457200" indent="0" defTabSz="914400" eaLnBrk="1" fontAlgn="auto" latinLnBrk="0" hangingPunct="1">
              <a:buNone/>
              <a:defRPr sz="2000" b="1"/>
            </a:lvl2pPr>
            <a:lvl3pPr marL="914400" indent="0" defTabSz="914400" eaLnBrk="1" fontAlgn="auto" latinLnBrk="0" hangingPunct="1">
              <a:buNone/>
              <a:defRPr sz="1800" b="1"/>
            </a:lvl3pPr>
            <a:lvl4pPr marL="1371600" indent="0" defTabSz="914400" eaLnBrk="1" fontAlgn="auto" latinLnBrk="0" hangingPunct="1">
              <a:buNone/>
              <a:defRPr sz="1600" b="1"/>
            </a:lvl4pPr>
            <a:lvl5pPr marL="1828800" indent="0" defTabSz="914400" eaLnBrk="1" fontAlgn="auto" latinLnBrk="0" hangingPunct="1">
              <a:buNone/>
              <a:defRPr sz="1600" b="1"/>
            </a:lvl5pPr>
            <a:lvl6pPr marL="2286000" indent="0" defTabSz="914400" eaLnBrk="1" fontAlgn="auto" latinLnBrk="0" hangingPunct="1">
              <a:buNone/>
              <a:defRPr sz="1600" b="1"/>
            </a:lvl6pPr>
            <a:lvl7pPr marL="2743200" indent="0" defTabSz="914400" eaLnBrk="1" fontAlgn="auto" latinLnBrk="0" hangingPunct="1">
              <a:buNone/>
              <a:defRPr sz="1600" b="1"/>
            </a:lvl7pPr>
            <a:lvl8pPr marL="3200400" indent="0" defTabSz="914400" eaLnBrk="1" fontAlgn="auto" latinLnBrk="0" hangingPunct="1">
              <a:buNone/>
              <a:defRPr sz="1600" b="1"/>
            </a:lvl8pPr>
            <a:lvl9pPr marL="3200400" indent="0" defTabSz="914400" eaLnBrk="1" fontAlgn="auto" latinLnBrk="0" hangingPunct="1">
              <a:buNone/>
              <a:defRPr sz="1600" b="1"/>
            </a:lvl9pPr>
          </a:lstStyle>
          <a:p>
            <a:pPr marL="0" indent="0"/>
            <a:r>
              <a:rPr lang="zh-CN" altLang="en-US"/>
              <a:t>单击此处编辑母版文本样式</a:t>
            </a:r>
          </a:p>
        </p:txBody>
      </p:sp>
      <p:sp>
        <p:nvSpPr>
          <p:cNvPr id="30" name="内容占位符"/>
          <p:cNvSpPr>
            <a:spLocks noGrp="1"/>
          </p:cNvSpPr>
          <p:nvPr>
            <p:ph idx="2"/>
          </p:nvPr>
        </p:nvSpPr>
        <p:spPr>
          <a:xfrm>
            <a:off x="609521" y="2174875"/>
            <a:ext cx="5386216" cy="3951288"/>
          </a:xfrm>
          <a:prstGeom prst="rect">
            <a:avLst/>
          </a:prstGeom>
        </p:spPr>
        <p:txBody>
          <a:bodyPr/>
          <a:lstStyle>
            <a:lvl1pPr marL="342900" indent="-342900" defTabSz="914400" eaLnBrk="1" fontAlgn="auto" latinLnBrk="0" hangingPunct="1">
              <a:defRPr sz="2400"/>
            </a:lvl1pPr>
            <a:lvl2pPr marL="742950" indent="-285750" defTabSz="914400" eaLnBrk="1" fontAlgn="auto" latinLnBrk="0" hangingPunct="1">
              <a:defRPr sz="2000"/>
            </a:lvl2pPr>
            <a:lvl3pPr marL="1143000" indent="-228600" defTabSz="914400" eaLnBrk="1" fontAlgn="auto" latinLnBrk="0" hangingPunct="1">
              <a:defRPr sz="1800"/>
            </a:lvl3pPr>
            <a:lvl4pPr marL="1600200" indent="-228600" defTabSz="914400" eaLnBrk="1" fontAlgn="auto" latinLnBrk="0" hangingPunct="1">
              <a:defRPr sz="1600"/>
            </a:lvl4pPr>
            <a:lvl5pPr marL="2057400" indent="-228600" defTabSz="914400" eaLnBrk="1" fontAlgn="auto" latinLnBrk="0" hangingPunct="1">
              <a:defRPr sz="1600"/>
            </a:lvl5pPr>
          </a:lstStyle>
          <a:p>
            <a:pPr marL="342900" indent="-342900"/>
            <a:r>
              <a:rPr lang="zh-CN" altLang="en-US"/>
              <a:t>单击此处编辑母版文本样式</a:t>
            </a:r>
            <a:endParaRPr lang="en-US" altLang="zh-CN"/>
          </a:p>
          <a:p>
            <a:pPr marL="742950" lvl="1" indent="-285750"/>
            <a:r>
              <a:rPr lang="zh-CN" altLang="en-US"/>
              <a:t>第二级</a:t>
            </a:r>
            <a:endParaRPr lang="en-US" altLang="zh-CN"/>
          </a:p>
          <a:p>
            <a:pPr marL="1143000" lvl="2" indent="-228600"/>
            <a:r>
              <a:rPr lang="zh-CN" altLang="en-US"/>
              <a:t>第三级</a:t>
            </a:r>
            <a:endParaRPr lang="en-US" altLang="zh-CN"/>
          </a:p>
          <a:p>
            <a:pPr marL="1600200" lvl="3" indent="-228600"/>
            <a:r>
              <a:rPr lang="zh-CN" altLang="en-US"/>
              <a:t>第四级</a:t>
            </a:r>
            <a:endParaRPr lang="en-US" altLang="zh-CN"/>
          </a:p>
          <a:p>
            <a:pPr marL="2057400" lvl="4" indent="-228600"/>
            <a:r>
              <a:rPr lang="zh-CN" altLang="en-US"/>
              <a:t>第五级</a:t>
            </a:r>
          </a:p>
        </p:txBody>
      </p:sp>
      <p:sp>
        <p:nvSpPr>
          <p:cNvPr id="31" name="文本"/>
          <p:cNvSpPr>
            <a:spLocks noGrp="1"/>
          </p:cNvSpPr>
          <p:nvPr>
            <p:ph type="body" idx="3"/>
          </p:nvPr>
        </p:nvSpPr>
        <p:spPr>
          <a:xfrm>
            <a:off x="6192561" y="1535113"/>
            <a:ext cx="5388332" cy="639762"/>
          </a:xfrm>
          <a:prstGeom prst="rect">
            <a:avLst/>
          </a:prstGeom>
        </p:spPr>
        <p:txBody>
          <a:bodyPr anchor="b" anchorCtr="0">
            <a:prstTxWarp prst="textNoShape">
              <a:avLst/>
            </a:prstTxWarp>
          </a:bodyPr>
          <a:lstStyle>
            <a:lvl1pPr marL="0" indent="0" defTabSz="914400" eaLnBrk="1" fontAlgn="auto" latinLnBrk="0" hangingPunct="1">
              <a:buNone/>
              <a:defRPr sz="2400" b="1"/>
            </a:lvl1pPr>
            <a:lvl2pPr marL="457200" indent="0" defTabSz="914400" eaLnBrk="1" fontAlgn="auto" latinLnBrk="0" hangingPunct="1">
              <a:buNone/>
              <a:defRPr sz="2000" b="1"/>
            </a:lvl2pPr>
            <a:lvl3pPr marL="914400" indent="0" defTabSz="914400" eaLnBrk="1" fontAlgn="auto" latinLnBrk="0" hangingPunct="1">
              <a:buNone/>
              <a:defRPr sz="1800" b="1"/>
            </a:lvl3pPr>
            <a:lvl4pPr marL="1371600" indent="0" defTabSz="914400" eaLnBrk="1" fontAlgn="auto" latinLnBrk="0" hangingPunct="1">
              <a:buNone/>
              <a:defRPr sz="1600" b="1"/>
            </a:lvl4pPr>
            <a:lvl5pPr marL="1828800" indent="0" defTabSz="914400" eaLnBrk="1" fontAlgn="auto" latinLnBrk="0" hangingPunct="1">
              <a:buNone/>
              <a:defRPr sz="1600" b="1"/>
            </a:lvl5pPr>
            <a:lvl6pPr marL="2286000" indent="0" defTabSz="914400" eaLnBrk="1" fontAlgn="auto" latinLnBrk="0" hangingPunct="1">
              <a:buNone/>
              <a:defRPr sz="1600" b="1"/>
            </a:lvl6pPr>
            <a:lvl7pPr marL="2743200" indent="0" defTabSz="914400" eaLnBrk="1" fontAlgn="auto" latinLnBrk="0" hangingPunct="1">
              <a:buNone/>
              <a:defRPr sz="1600" b="1"/>
            </a:lvl7pPr>
            <a:lvl8pPr marL="3200400" indent="0" defTabSz="914400" eaLnBrk="1" fontAlgn="auto" latinLnBrk="0" hangingPunct="1">
              <a:buNone/>
              <a:defRPr sz="1600" b="1"/>
            </a:lvl8pPr>
            <a:lvl9pPr marL="3200400" indent="0" defTabSz="914400" eaLnBrk="1" fontAlgn="auto" latinLnBrk="0" hangingPunct="1">
              <a:buNone/>
              <a:defRPr sz="1600" b="1"/>
            </a:lvl9pPr>
          </a:lstStyle>
          <a:p>
            <a:pPr marL="0" indent="0"/>
            <a:r>
              <a:rPr lang="zh-CN" altLang="en-US"/>
              <a:t>单击此处编辑母版文本样式</a:t>
            </a:r>
          </a:p>
        </p:txBody>
      </p:sp>
      <p:sp>
        <p:nvSpPr>
          <p:cNvPr id="32" name="内容占位符"/>
          <p:cNvSpPr>
            <a:spLocks noGrp="1"/>
          </p:cNvSpPr>
          <p:nvPr>
            <p:ph idx="4"/>
          </p:nvPr>
        </p:nvSpPr>
        <p:spPr>
          <a:xfrm>
            <a:off x="6192561" y="2174875"/>
            <a:ext cx="5388332" cy="3951288"/>
          </a:xfrm>
          <a:prstGeom prst="rect">
            <a:avLst/>
          </a:prstGeom>
        </p:spPr>
        <p:txBody>
          <a:bodyPr/>
          <a:lstStyle>
            <a:lvl1pPr marL="342900" indent="-342900" defTabSz="914400" eaLnBrk="1" fontAlgn="auto" latinLnBrk="0" hangingPunct="1">
              <a:defRPr sz="2400"/>
            </a:lvl1pPr>
            <a:lvl2pPr marL="742950" indent="-285750" defTabSz="914400" eaLnBrk="1" fontAlgn="auto" latinLnBrk="0" hangingPunct="1">
              <a:defRPr sz="2000"/>
            </a:lvl2pPr>
            <a:lvl3pPr marL="1143000" indent="-228600" defTabSz="914400" eaLnBrk="1" fontAlgn="auto" latinLnBrk="0" hangingPunct="1">
              <a:defRPr sz="1800"/>
            </a:lvl3pPr>
            <a:lvl4pPr marL="1600200" indent="-228600" defTabSz="914400" eaLnBrk="1" fontAlgn="auto" latinLnBrk="0" hangingPunct="1">
              <a:defRPr sz="1600"/>
            </a:lvl4pPr>
            <a:lvl5pPr marL="2057400" indent="-228600" defTabSz="914400" eaLnBrk="1" fontAlgn="auto" latinLnBrk="0" hangingPunct="1">
              <a:defRPr sz="1600"/>
            </a:lvl5pPr>
          </a:lstStyle>
          <a:p>
            <a:pPr marL="342900" indent="-342900"/>
            <a:r>
              <a:rPr lang="zh-CN" altLang="en-US"/>
              <a:t>单击此处编辑母版文本样式</a:t>
            </a:r>
            <a:endParaRPr lang="en-US" altLang="zh-CN"/>
          </a:p>
          <a:p>
            <a:pPr marL="742950" lvl="1" indent="-285750"/>
            <a:r>
              <a:rPr lang="zh-CN" altLang="en-US"/>
              <a:t>第二级</a:t>
            </a:r>
            <a:endParaRPr lang="en-US" altLang="zh-CN"/>
          </a:p>
          <a:p>
            <a:pPr marL="1143000" lvl="2" indent="-228600"/>
            <a:r>
              <a:rPr lang="zh-CN" altLang="en-US"/>
              <a:t>第三级</a:t>
            </a:r>
            <a:endParaRPr lang="en-US" altLang="zh-CN"/>
          </a:p>
          <a:p>
            <a:pPr marL="1600200" lvl="3" indent="-228600"/>
            <a:r>
              <a:rPr lang="zh-CN" altLang="en-US"/>
              <a:t>第四级</a:t>
            </a:r>
            <a:endParaRPr lang="en-US" altLang="zh-CN"/>
          </a:p>
          <a:p>
            <a:pPr marL="2057400" lvl="4" indent="-228600"/>
            <a:r>
              <a:rPr lang="zh-CN" altLang="en-US"/>
              <a:t>第五级</a:t>
            </a:r>
          </a:p>
        </p:txBody>
      </p:sp>
      <p:sp>
        <p:nvSpPr>
          <p:cNvPr id="33" name="日期占位符"/>
          <p:cNvSpPr>
            <a:spLocks noGrp="1"/>
          </p:cNvSpPr>
          <p:nvPr>
            <p:ph type="dt" idx="10"/>
          </p:nvPr>
        </p:nvSpPr>
        <p:spPr>
          <a:xfrm>
            <a:off x="609520" y="6356351"/>
            <a:ext cx="2844430"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fld id="{CAD2D6BD-DE1B-4B5F-8B41-2702339687B9}" type="datetime5">
              <a:rPr lang="zh-CN" altLang="en-US"/>
              <a:t>2022/9/5</a:t>
            </a:fld>
            <a:endParaRPr lang="zh-CN" altLang="en-US"/>
          </a:p>
        </p:txBody>
      </p:sp>
      <p:sp>
        <p:nvSpPr>
          <p:cNvPr id="34" name="页脚占位符"/>
          <p:cNvSpPr>
            <a:spLocks noGrp="1"/>
          </p:cNvSpPr>
          <p:nvPr>
            <p:ph type="ftr" idx="11"/>
          </p:nvPr>
        </p:nvSpPr>
        <p:spPr>
          <a:xfrm>
            <a:off x="4165057" y="6356351"/>
            <a:ext cx="3860297"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endParaRPr lang="zh-CN" altLang="en-US"/>
          </a:p>
        </p:txBody>
      </p:sp>
      <p:sp>
        <p:nvSpPr>
          <p:cNvPr id="35" name="编号占位符"/>
          <p:cNvSpPr>
            <a:spLocks noGrp="1"/>
          </p:cNvSpPr>
          <p:nvPr>
            <p:ph type="sldNum" idx="12"/>
          </p:nvPr>
        </p:nvSpPr>
        <p:spPr>
          <a:xfrm>
            <a:off x="8736463" y="6356351"/>
            <a:ext cx="2844430"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fld id="{CAD2D6BD-DE1B-4B5F-8B41-2702339687B9}" type="slidenum">
              <a:rPr lang="en-US" altLang="zh-CN"/>
              <a:t>‹#›</a:t>
            </a:fld>
            <a:endParaRPr lang="zh-CN" altLang="en-US"/>
          </a:p>
        </p:txBody>
      </p:sp>
      <p:sp>
        <p:nvSpPr>
          <p:cNvPr id="36" name="矩形"/>
          <p:cNvSpPr>
            <a:spLocks/>
          </p:cNvSpPr>
          <p:nvPr userDrawn="1"/>
        </p:nvSpPr>
        <p:spPr>
          <a:xfrm>
            <a:off x="9352518" y="6381328"/>
            <a:ext cx="775136" cy="230831"/>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100" b="0" i="0" u="none" strike="noStrike" kern="1200" cap="none" spc="0" baseline="0">
                <a:solidFill>
                  <a:srgbClr val="FFFFFF"/>
                </a:solidFill>
                <a:latin typeface="Calibri" charset="0"/>
                <a:ea typeface="宋体" charset="0"/>
                <a:cs typeface="微软雅黑" charset="0"/>
              </a:rPr>
              <a:t>PPT</a:t>
            </a:r>
            <a:r>
              <a:rPr lang="zh-CN" altLang="en-US" sz="100" b="0" i="0" u="none" strike="noStrike" kern="1200" cap="none" spc="0" baseline="0">
                <a:solidFill>
                  <a:srgbClr val="FFFFFF"/>
                </a:solidFill>
                <a:latin typeface="Calibri" charset="0"/>
                <a:ea typeface="宋体" charset="0"/>
                <a:cs typeface="微软雅黑" charset="0"/>
              </a:rPr>
              <a:t>模板下载：</a:t>
            </a:r>
            <a:r>
              <a:rPr lang="en-US" altLang="zh-CN" sz="100" b="0" i="0" u="none" strike="noStrike" kern="1200" cap="none" spc="0" baseline="0">
                <a:solidFill>
                  <a:srgbClr val="FFFFFF"/>
                </a:solidFill>
                <a:latin typeface="Calibri" charset="0"/>
                <a:ea typeface="宋体" charset="0"/>
                <a:cs typeface="微软雅黑" charset="0"/>
              </a:rPr>
              <a:t>www.1ppt.com/moban/          </a:t>
            </a:r>
            <a:r>
              <a:rPr lang="zh-CN" altLang="en-US" sz="100" b="0" i="0" u="none" strike="noStrike" kern="1200" cap="none" spc="0" baseline="0">
                <a:solidFill>
                  <a:srgbClr val="FFFFFF"/>
                </a:solidFill>
                <a:latin typeface="Calibri" charset="0"/>
                <a:ea typeface="宋体" charset="0"/>
                <a:cs typeface="微软雅黑" charset="0"/>
              </a:rPr>
              <a:t>行业</a:t>
            </a:r>
            <a:r>
              <a:rPr lang="en-US" altLang="zh-CN" sz="100" b="0" i="0" u="none" strike="noStrike" kern="1200" cap="none" spc="0" baseline="0">
                <a:solidFill>
                  <a:srgbClr val="FFFFFF"/>
                </a:solidFill>
                <a:latin typeface="Calibri" charset="0"/>
                <a:ea typeface="宋体" charset="0"/>
                <a:cs typeface="微软雅黑" charset="0"/>
              </a:rPr>
              <a:t>PPT</a:t>
            </a:r>
            <a:r>
              <a:rPr lang="zh-CN" altLang="en-US" sz="100" b="0" i="0" u="none" strike="noStrike" kern="1200" cap="none" spc="0" baseline="0">
                <a:solidFill>
                  <a:srgbClr val="FFFFFF"/>
                </a:solidFill>
                <a:latin typeface="Calibri" charset="0"/>
                <a:ea typeface="宋体" charset="0"/>
                <a:cs typeface="微软雅黑" charset="0"/>
              </a:rPr>
              <a:t>模板：</a:t>
            </a:r>
            <a:r>
              <a:rPr lang="en-US" altLang="zh-CN" sz="100" b="0" i="0" u="none" strike="noStrike" kern="1200" cap="none" spc="0" baseline="0">
                <a:solidFill>
                  <a:srgbClr val="FFFFFF"/>
                </a:solidFill>
                <a:latin typeface="Calibri" charset="0"/>
                <a:ea typeface="宋体" charset="0"/>
                <a:cs typeface="微软雅黑" charset="0"/>
              </a:rPr>
              <a:t>www.1ppt.com/hangye/ </a:t>
            </a:r>
          </a:p>
          <a:p>
            <a:pPr marL="0" indent="0" algn="l">
              <a:lnSpc>
                <a:spcPct val="100000"/>
              </a:lnSpc>
              <a:spcBef>
                <a:spcPts val="0"/>
              </a:spcBef>
              <a:spcAft>
                <a:spcPts val="0"/>
              </a:spcAft>
              <a:buNone/>
            </a:pPr>
            <a:r>
              <a:rPr lang="zh-CN" altLang="en-US" sz="100" b="0" i="0" u="none" strike="noStrike" kern="1200" cap="none" spc="0" baseline="0">
                <a:solidFill>
                  <a:srgbClr val="FFFFFF"/>
                </a:solidFill>
                <a:latin typeface="Calibri" charset="0"/>
                <a:ea typeface="宋体" charset="0"/>
                <a:cs typeface="微软雅黑" charset="0"/>
              </a:rPr>
              <a:t>节日</a:t>
            </a:r>
            <a:r>
              <a:rPr lang="en-US" altLang="zh-CN" sz="100" b="0" i="0" u="none" strike="noStrike" kern="1200" cap="none" spc="0" baseline="0">
                <a:solidFill>
                  <a:srgbClr val="FFFFFF"/>
                </a:solidFill>
                <a:latin typeface="Calibri" charset="0"/>
                <a:ea typeface="宋体" charset="0"/>
                <a:cs typeface="微软雅黑" charset="0"/>
              </a:rPr>
              <a:t>PPT</a:t>
            </a:r>
            <a:r>
              <a:rPr lang="zh-CN" altLang="en-US" sz="100" b="0" i="0" u="none" strike="noStrike" kern="1200" cap="none" spc="0" baseline="0">
                <a:solidFill>
                  <a:srgbClr val="FFFFFF"/>
                </a:solidFill>
                <a:latin typeface="Calibri" charset="0"/>
                <a:ea typeface="宋体" charset="0"/>
                <a:cs typeface="微软雅黑" charset="0"/>
              </a:rPr>
              <a:t>模板：</a:t>
            </a:r>
            <a:r>
              <a:rPr lang="en-US" altLang="zh-CN" sz="100" b="0" i="0" u="none" strike="noStrike" kern="1200" cap="none" spc="0" baseline="0">
                <a:solidFill>
                  <a:srgbClr val="FFFFFF"/>
                </a:solidFill>
                <a:latin typeface="Calibri" charset="0"/>
                <a:ea typeface="宋体" charset="0"/>
                <a:cs typeface="微软雅黑" charset="0"/>
              </a:rPr>
              <a:t>www.1ppt.com/jieri/          PPT</a:t>
            </a:r>
            <a:r>
              <a:rPr lang="zh-CN" altLang="en-US" sz="100" b="0" i="0" u="none" strike="noStrike" kern="1200" cap="none" spc="0" baseline="0">
                <a:solidFill>
                  <a:srgbClr val="FFFFFF"/>
                </a:solidFill>
                <a:latin typeface="Calibri" charset="0"/>
                <a:ea typeface="宋体" charset="0"/>
                <a:cs typeface="微软雅黑" charset="0"/>
              </a:rPr>
              <a:t>素材：</a:t>
            </a:r>
            <a:r>
              <a:rPr lang="en-US" altLang="zh-CN" sz="100" b="0" i="0" u="none" strike="noStrike" kern="1200" cap="none" spc="0" baseline="0">
                <a:solidFill>
                  <a:srgbClr val="FFFFFF"/>
                </a:solidFill>
                <a:latin typeface="Calibri" charset="0"/>
                <a:ea typeface="宋体" charset="0"/>
                <a:cs typeface="微软雅黑" charset="0"/>
              </a:rPr>
              <a:t>www.1ppt.com/sucai/</a:t>
            </a:r>
          </a:p>
          <a:p>
            <a:pPr marL="0" indent="0" algn="l">
              <a:lnSpc>
                <a:spcPct val="100000"/>
              </a:lnSpc>
              <a:spcBef>
                <a:spcPts val="0"/>
              </a:spcBef>
              <a:spcAft>
                <a:spcPts val="0"/>
              </a:spcAft>
              <a:buNone/>
            </a:pPr>
            <a:r>
              <a:rPr lang="en-US" altLang="zh-CN" sz="100" b="0" i="0" u="none" strike="noStrike" kern="1200" cap="none" spc="0" baseline="0">
                <a:solidFill>
                  <a:srgbClr val="FFFFFF"/>
                </a:solidFill>
                <a:latin typeface="Calibri" charset="0"/>
                <a:ea typeface="宋体" charset="0"/>
                <a:cs typeface="微软雅黑" charset="0"/>
              </a:rPr>
              <a:t>PPT</a:t>
            </a:r>
            <a:r>
              <a:rPr lang="zh-CN" altLang="en-US" sz="100" b="0" i="0" u="none" strike="noStrike" kern="1200" cap="none" spc="0" baseline="0">
                <a:solidFill>
                  <a:srgbClr val="FFFFFF"/>
                </a:solidFill>
                <a:latin typeface="Calibri" charset="0"/>
                <a:ea typeface="宋体" charset="0"/>
                <a:cs typeface="微软雅黑" charset="0"/>
              </a:rPr>
              <a:t>背景图片：</a:t>
            </a:r>
            <a:r>
              <a:rPr lang="en-US" altLang="zh-CN" sz="100" b="0" i="0" u="none" strike="noStrike" kern="1200" cap="none" spc="0" baseline="0">
                <a:solidFill>
                  <a:srgbClr val="FFFFFF"/>
                </a:solidFill>
                <a:latin typeface="Calibri" charset="0"/>
                <a:ea typeface="宋体" charset="0"/>
                <a:cs typeface="微软雅黑" charset="0"/>
              </a:rPr>
              <a:t>www.1ppt.com/beijing/        PPT</a:t>
            </a:r>
            <a:r>
              <a:rPr lang="zh-CN" altLang="en-US" sz="100" b="0" i="0" u="none" strike="noStrike" kern="1200" cap="none" spc="0" baseline="0">
                <a:solidFill>
                  <a:srgbClr val="FFFFFF"/>
                </a:solidFill>
                <a:latin typeface="Calibri" charset="0"/>
                <a:ea typeface="宋体" charset="0"/>
                <a:cs typeface="微软雅黑" charset="0"/>
              </a:rPr>
              <a:t>图表：</a:t>
            </a:r>
            <a:r>
              <a:rPr lang="en-US" altLang="zh-CN" sz="100" b="0" i="0" u="none" strike="noStrike" kern="1200" cap="none" spc="0" baseline="0">
                <a:solidFill>
                  <a:srgbClr val="FFFFFF"/>
                </a:solidFill>
                <a:latin typeface="Calibri" charset="0"/>
                <a:ea typeface="宋体" charset="0"/>
                <a:cs typeface="微软雅黑" charset="0"/>
              </a:rPr>
              <a:t>www.1ppt.com/tubiao/      </a:t>
            </a:r>
          </a:p>
          <a:p>
            <a:pPr marL="0" indent="0" algn="l">
              <a:lnSpc>
                <a:spcPct val="100000"/>
              </a:lnSpc>
              <a:spcBef>
                <a:spcPts val="0"/>
              </a:spcBef>
              <a:spcAft>
                <a:spcPts val="0"/>
              </a:spcAft>
              <a:buNone/>
            </a:pPr>
            <a:r>
              <a:rPr lang="zh-CN" altLang="en-US" sz="100" b="0" i="0" u="none" strike="noStrike" kern="1200" cap="none" spc="0" baseline="0">
                <a:solidFill>
                  <a:srgbClr val="FFFFFF"/>
                </a:solidFill>
                <a:latin typeface="Calibri" charset="0"/>
                <a:ea typeface="宋体" charset="0"/>
                <a:cs typeface="微软雅黑" charset="0"/>
              </a:rPr>
              <a:t>精美</a:t>
            </a:r>
            <a:r>
              <a:rPr lang="en-US" altLang="zh-CN" sz="100" b="0" i="0" u="none" strike="noStrike" kern="1200" cap="none" spc="0" baseline="0">
                <a:solidFill>
                  <a:srgbClr val="FFFFFF"/>
                </a:solidFill>
                <a:latin typeface="Calibri" charset="0"/>
                <a:ea typeface="宋体" charset="0"/>
                <a:cs typeface="微软雅黑" charset="0"/>
              </a:rPr>
              <a:t>PPT</a:t>
            </a:r>
            <a:r>
              <a:rPr lang="zh-CN" altLang="en-US" sz="100" b="0" i="0" u="none" strike="noStrike" kern="1200" cap="none" spc="0" baseline="0">
                <a:solidFill>
                  <a:srgbClr val="FFFFFF"/>
                </a:solidFill>
                <a:latin typeface="Calibri" charset="0"/>
                <a:ea typeface="宋体" charset="0"/>
                <a:cs typeface="微软雅黑" charset="0"/>
              </a:rPr>
              <a:t>下载：</a:t>
            </a:r>
            <a:r>
              <a:rPr lang="en-US" altLang="zh-CN" sz="100" b="0" i="0" u="none" strike="noStrike" kern="1200" cap="none" spc="0" baseline="0">
                <a:solidFill>
                  <a:srgbClr val="FFFFFF"/>
                </a:solidFill>
                <a:latin typeface="Calibri" charset="0"/>
                <a:ea typeface="宋体" charset="0"/>
                <a:cs typeface="微软雅黑" charset="0"/>
              </a:rPr>
              <a:t>www.1ppt.com/xiazai/         PPT</a:t>
            </a:r>
            <a:r>
              <a:rPr lang="zh-CN" altLang="en-US" sz="100" b="0" i="0" u="none" strike="noStrike" kern="1200" cap="none" spc="0" baseline="0">
                <a:solidFill>
                  <a:srgbClr val="FFFFFF"/>
                </a:solidFill>
                <a:latin typeface="Calibri" charset="0"/>
                <a:ea typeface="宋体" charset="0"/>
                <a:cs typeface="微软雅黑" charset="0"/>
              </a:rPr>
              <a:t>教程： </a:t>
            </a:r>
            <a:r>
              <a:rPr lang="en-US" altLang="zh-CN" sz="100" b="0" i="0" u="none" strike="noStrike" kern="1200" cap="none" spc="0" baseline="0">
                <a:solidFill>
                  <a:srgbClr val="FFFFFF"/>
                </a:solidFill>
                <a:latin typeface="Calibri" charset="0"/>
                <a:ea typeface="宋体" charset="0"/>
                <a:cs typeface="微软雅黑" charset="0"/>
              </a:rPr>
              <a:t>www.1ppt.com/powerpoint/      </a:t>
            </a:r>
          </a:p>
          <a:p>
            <a:pPr marL="0" indent="0" algn="l">
              <a:lnSpc>
                <a:spcPct val="100000"/>
              </a:lnSpc>
              <a:spcBef>
                <a:spcPts val="0"/>
              </a:spcBef>
              <a:spcAft>
                <a:spcPts val="0"/>
              </a:spcAft>
              <a:buNone/>
            </a:pPr>
            <a:r>
              <a:rPr lang="en-US" altLang="zh-CN" sz="100" b="0" i="0" u="none" strike="noStrike" kern="1200" cap="none" spc="0" baseline="0">
                <a:solidFill>
                  <a:srgbClr val="FFFFFF"/>
                </a:solidFill>
                <a:latin typeface="Calibri" charset="0"/>
                <a:ea typeface="宋体" charset="0"/>
                <a:cs typeface="微软雅黑" charset="0"/>
              </a:rPr>
              <a:t>PPT</a:t>
            </a:r>
            <a:r>
              <a:rPr lang="zh-CN" altLang="en-US" sz="100" b="0" i="0" u="none" strike="noStrike" kern="1200" cap="none" spc="0" baseline="0">
                <a:solidFill>
                  <a:srgbClr val="FFFFFF"/>
                </a:solidFill>
                <a:latin typeface="Calibri" charset="0"/>
                <a:ea typeface="宋体" charset="0"/>
                <a:cs typeface="微软雅黑" charset="0"/>
              </a:rPr>
              <a:t>课件：</a:t>
            </a:r>
            <a:r>
              <a:rPr lang="en-US" altLang="zh-CN" sz="100" b="0" i="0" u="none" strike="noStrike" kern="1200" cap="none" spc="0" baseline="0">
                <a:solidFill>
                  <a:srgbClr val="FFFFFF"/>
                </a:solidFill>
                <a:latin typeface="Calibri" charset="0"/>
                <a:ea typeface="宋体" charset="0"/>
                <a:cs typeface="微软雅黑" charset="0"/>
              </a:rPr>
              <a:t>www.1ppt.com/kejian/             </a:t>
            </a:r>
            <a:r>
              <a:rPr lang="zh-CN" altLang="en-US" sz="100" b="0" i="0" u="none" strike="noStrike" kern="1200" cap="none" spc="0" baseline="0">
                <a:solidFill>
                  <a:srgbClr val="FFFFFF"/>
                </a:solidFill>
                <a:latin typeface="Calibri" charset="0"/>
                <a:ea typeface="宋体" charset="0"/>
                <a:cs typeface="微软雅黑" charset="0"/>
              </a:rPr>
              <a:t>字体下载：</a:t>
            </a:r>
            <a:r>
              <a:rPr lang="en-US" altLang="zh-CN" sz="100" b="0" i="0" u="none" strike="noStrike" kern="1200" cap="none" spc="0" baseline="0">
                <a:solidFill>
                  <a:srgbClr val="FFFFFF"/>
                </a:solidFill>
                <a:latin typeface="Calibri" charset="0"/>
                <a:ea typeface="宋体" charset="0"/>
                <a:cs typeface="微软雅黑" charset="0"/>
              </a:rPr>
              <a:t>www.1ppt.com/ziti/</a:t>
            </a:r>
          </a:p>
          <a:p>
            <a:pPr marL="0" indent="0" algn="l">
              <a:lnSpc>
                <a:spcPct val="100000"/>
              </a:lnSpc>
              <a:spcBef>
                <a:spcPts val="0"/>
              </a:spcBef>
              <a:spcAft>
                <a:spcPts val="0"/>
              </a:spcAft>
              <a:buNone/>
            </a:pPr>
            <a:r>
              <a:rPr lang="zh-CN" altLang="en-US" sz="100" b="0" i="0" u="none" strike="noStrike" kern="1200" cap="none" spc="0" baseline="0">
                <a:solidFill>
                  <a:srgbClr val="FFFFFF"/>
                </a:solidFill>
                <a:latin typeface="Calibri" charset="0"/>
                <a:ea typeface="宋体" charset="0"/>
                <a:cs typeface="微软雅黑" charset="0"/>
              </a:rPr>
              <a:t>工作总结</a:t>
            </a:r>
            <a:r>
              <a:rPr lang="en-US" altLang="zh-CN" sz="100" b="0" i="0" u="none" strike="noStrike" kern="1200" cap="none" spc="0" baseline="0">
                <a:solidFill>
                  <a:srgbClr val="FFFFFF"/>
                </a:solidFill>
                <a:latin typeface="Calibri" charset="0"/>
                <a:ea typeface="宋体" charset="0"/>
                <a:cs typeface="微软雅黑" charset="0"/>
              </a:rPr>
              <a:t>PPT</a:t>
            </a:r>
            <a:r>
              <a:rPr lang="zh-CN" altLang="en-US" sz="100" b="0" i="0" u="none" strike="noStrike" kern="1200" cap="none" spc="0" baseline="0">
                <a:solidFill>
                  <a:srgbClr val="FFFFFF"/>
                </a:solidFill>
                <a:latin typeface="Calibri" charset="0"/>
                <a:ea typeface="宋体" charset="0"/>
                <a:cs typeface="微软雅黑" charset="0"/>
              </a:rPr>
              <a:t>：</a:t>
            </a:r>
            <a:r>
              <a:rPr lang="en-US" altLang="zh-CN" sz="100" b="0" i="0" u="none" strike="noStrike" kern="1200" cap="none" spc="0" baseline="0">
                <a:solidFill>
                  <a:srgbClr val="FFFFFF"/>
                </a:solidFill>
                <a:latin typeface="Calibri" charset="0"/>
                <a:ea typeface="宋体" charset="0"/>
                <a:cs typeface="微软雅黑" charset="0"/>
              </a:rPr>
              <a:t>www.1ppt.com/xiazai/zongjie/ </a:t>
            </a:r>
            <a:r>
              <a:rPr lang="zh-CN" altLang="en-US" sz="100" b="0" i="0" u="none" strike="noStrike" kern="1200" cap="none" spc="0" baseline="0">
                <a:solidFill>
                  <a:srgbClr val="FFFFFF"/>
                </a:solidFill>
                <a:latin typeface="Calibri" charset="0"/>
                <a:ea typeface="宋体" charset="0"/>
                <a:cs typeface="微软雅黑" charset="0"/>
              </a:rPr>
              <a:t>工作计划：</a:t>
            </a:r>
            <a:r>
              <a:rPr lang="en-US" altLang="zh-CN" sz="100" b="0" i="0" u="none" strike="noStrike" kern="1200" cap="none" spc="0" baseline="0">
                <a:solidFill>
                  <a:srgbClr val="FFFFFF"/>
                </a:solidFill>
                <a:latin typeface="Calibri" charset="0"/>
                <a:ea typeface="宋体" charset="0"/>
                <a:cs typeface="微软雅黑" charset="0"/>
              </a:rPr>
              <a:t>www.1ppt.com/xiazai/jihua/</a:t>
            </a:r>
          </a:p>
          <a:p>
            <a:pPr marL="0" indent="0" algn="l">
              <a:lnSpc>
                <a:spcPct val="100000"/>
              </a:lnSpc>
              <a:spcBef>
                <a:spcPts val="0"/>
              </a:spcBef>
              <a:spcAft>
                <a:spcPts val="0"/>
              </a:spcAft>
              <a:buNone/>
            </a:pPr>
            <a:r>
              <a:rPr lang="zh-CN" altLang="en-US" sz="100" b="0" i="0" u="none" strike="noStrike" kern="1200" cap="none" spc="0" baseline="0">
                <a:solidFill>
                  <a:srgbClr val="FFFFFF"/>
                </a:solidFill>
                <a:latin typeface="Calibri" charset="0"/>
                <a:ea typeface="宋体" charset="0"/>
                <a:cs typeface="微软雅黑" charset="0"/>
              </a:rPr>
              <a:t>商务</a:t>
            </a:r>
            <a:r>
              <a:rPr lang="en-US" altLang="zh-CN" sz="100" b="0" i="0" u="none" strike="noStrike" kern="1200" cap="none" spc="0" baseline="0">
                <a:solidFill>
                  <a:srgbClr val="FFFFFF"/>
                </a:solidFill>
                <a:latin typeface="Calibri" charset="0"/>
                <a:ea typeface="宋体" charset="0"/>
                <a:cs typeface="微软雅黑" charset="0"/>
              </a:rPr>
              <a:t>PPT</a:t>
            </a:r>
            <a:r>
              <a:rPr lang="zh-CN" altLang="en-US" sz="100" b="0" i="0" u="none" strike="noStrike" kern="1200" cap="none" spc="0" baseline="0">
                <a:solidFill>
                  <a:srgbClr val="FFFFFF"/>
                </a:solidFill>
                <a:latin typeface="Calibri" charset="0"/>
                <a:ea typeface="宋体" charset="0"/>
                <a:cs typeface="微软雅黑" charset="0"/>
              </a:rPr>
              <a:t>模板：</a:t>
            </a:r>
            <a:r>
              <a:rPr lang="en-US" altLang="zh-CN" sz="100" b="0" i="0" u="none" strike="noStrike" kern="1200" cap="none" spc="0" baseline="0">
                <a:solidFill>
                  <a:srgbClr val="FFFFFF"/>
                </a:solidFill>
                <a:latin typeface="Calibri" charset="0"/>
                <a:ea typeface="宋体" charset="0"/>
                <a:cs typeface="微软雅黑" charset="0"/>
              </a:rPr>
              <a:t>www.1ppt.com/moban/shangwu/  </a:t>
            </a:r>
            <a:r>
              <a:rPr lang="zh-CN" altLang="en-US" sz="100" b="0" i="0" u="none" strike="noStrike" kern="1200" cap="none" spc="0" baseline="0">
                <a:solidFill>
                  <a:srgbClr val="FFFFFF"/>
                </a:solidFill>
                <a:latin typeface="Calibri" charset="0"/>
                <a:ea typeface="宋体" charset="0"/>
                <a:cs typeface="微软雅黑" charset="0"/>
              </a:rPr>
              <a:t>个人简历</a:t>
            </a:r>
            <a:r>
              <a:rPr lang="en-US" altLang="zh-CN" sz="100" b="0" i="0" u="none" strike="noStrike" kern="1200" cap="none" spc="0" baseline="0">
                <a:solidFill>
                  <a:srgbClr val="FFFFFF"/>
                </a:solidFill>
                <a:latin typeface="Calibri" charset="0"/>
                <a:ea typeface="宋体" charset="0"/>
                <a:cs typeface="微软雅黑" charset="0"/>
              </a:rPr>
              <a:t>PPT</a:t>
            </a:r>
            <a:r>
              <a:rPr lang="zh-CN" altLang="en-US" sz="100" b="0" i="0" u="none" strike="noStrike" kern="1200" cap="none" spc="0" baseline="0">
                <a:solidFill>
                  <a:srgbClr val="FFFFFF"/>
                </a:solidFill>
                <a:latin typeface="Calibri" charset="0"/>
                <a:ea typeface="宋体" charset="0"/>
                <a:cs typeface="微软雅黑" charset="0"/>
              </a:rPr>
              <a:t>：</a:t>
            </a:r>
            <a:r>
              <a:rPr lang="en-US" altLang="zh-CN" sz="100" b="0" i="0" u="none" strike="noStrike" kern="1200" cap="none" spc="0" baseline="0">
                <a:solidFill>
                  <a:srgbClr val="FFFFFF"/>
                </a:solidFill>
                <a:latin typeface="Calibri" charset="0"/>
                <a:ea typeface="宋体" charset="0"/>
                <a:cs typeface="微软雅黑" charset="0"/>
              </a:rPr>
              <a:t>www.1ppt.com/xiazai/jianli/  </a:t>
            </a:r>
          </a:p>
          <a:p>
            <a:pPr marL="0" indent="0" algn="l">
              <a:lnSpc>
                <a:spcPct val="100000"/>
              </a:lnSpc>
              <a:spcBef>
                <a:spcPts val="0"/>
              </a:spcBef>
              <a:spcAft>
                <a:spcPts val="0"/>
              </a:spcAft>
              <a:buNone/>
            </a:pPr>
            <a:r>
              <a:rPr lang="zh-CN" altLang="en-US" sz="100" b="0" i="0" u="none" strike="noStrike" kern="1200" cap="none" spc="0" baseline="0">
                <a:solidFill>
                  <a:srgbClr val="FFFFFF"/>
                </a:solidFill>
                <a:latin typeface="Calibri" charset="0"/>
                <a:ea typeface="宋体" charset="0"/>
                <a:cs typeface="微软雅黑" charset="0"/>
              </a:rPr>
              <a:t>毕业答辩</a:t>
            </a:r>
            <a:r>
              <a:rPr lang="en-US" altLang="zh-CN" sz="100" b="0" i="0" u="none" strike="noStrike" kern="1200" cap="none" spc="0" baseline="0">
                <a:solidFill>
                  <a:srgbClr val="FFFFFF"/>
                </a:solidFill>
                <a:latin typeface="Calibri" charset="0"/>
                <a:ea typeface="宋体" charset="0"/>
                <a:cs typeface="微软雅黑" charset="0"/>
              </a:rPr>
              <a:t>PPT</a:t>
            </a:r>
            <a:r>
              <a:rPr lang="zh-CN" altLang="en-US" sz="100" b="0" i="0" u="none" strike="noStrike" kern="1200" cap="none" spc="0" baseline="0">
                <a:solidFill>
                  <a:srgbClr val="FFFFFF"/>
                </a:solidFill>
                <a:latin typeface="Calibri" charset="0"/>
                <a:ea typeface="宋体" charset="0"/>
                <a:cs typeface="微软雅黑" charset="0"/>
              </a:rPr>
              <a:t>：</a:t>
            </a:r>
            <a:r>
              <a:rPr lang="en-US" altLang="zh-CN" sz="100" b="0" i="0" u="none" strike="noStrike" kern="1200" cap="none" spc="0" baseline="0">
                <a:solidFill>
                  <a:srgbClr val="FFFFFF"/>
                </a:solidFill>
                <a:latin typeface="Calibri" charset="0"/>
                <a:ea typeface="宋体" charset="0"/>
                <a:cs typeface="微软雅黑" charset="0"/>
              </a:rPr>
              <a:t>www.1ppt.com/xiazai/dabian/  </a:t>
            </a:r>
            <a:r>
              <a:rPr lang="zh-CN" altLang="en-US" sz="100" b="0" i="0" u="none" strike="noStrike" kern="1200" cap="none" spc="0" baseline="0">
                <a:solidFill>
                  <a:srgbClr val="FFFFFF"/>
                </a:solidFill>
                <a:latin typeface="Calibri" charset="0"/>
                <a:ea typeface="宋体" charset="0"/>
                <a:cs typeface="微软雅黑" charset="0"/>
              </a:rPr>
              <a:t>工作汇报</a:t>
            </a:r>
            <a:r>
              <a:rPr lang="en-US" altLang="zh-CN" sz="100" b="0" i="0" u="none" strike="noStrike" kern="1200" cap="none" spc="0" baseline="0">
                <a:solidFill>
                  <a:srgbClr val="FFFFFF"/>
                </a:solidFill>
                <a:latin typeface="Calibri" charset="0"/>
                <a:ea typeface="宋体" charset="0"/>
                <a:cs typeface="微软雅黑" charset="0"/>
              </a:rPr>
              <a:t>PPT</a:t>
            </a:r>
            <a:r>
              <a:rPr lang="zh-CN" altLang="en-US" sz="100" b="0" i="0" u="none" strike="noStrike" kern="1200" cap="none" spc="0" baseline="0">
                <a:solidFill>
                  <a:srgbClr val="FFFFFF"/>
                </a:solidFill>
                <a:latin typeface="Calibri" charset="0"/>
                <a:ea typeface="宋体" charset="0"/>
                <a:cs typeface="微软雅黑" charset="0"/>
              </a:rPr>
              <a:t>：</a:t>
            </a:r>
            <a:r>
              <a:rPr lang="en-US" altLang="zh-CN" sz="100" b="0" i="0" u="none" strike="noStrike" kern="1200" cap="none" spc="0" baseline="0">
                <a:solidFill>
                  <a:srgbClr val="FFFFFF"/>
                </a:solidFill>
                <a:latin typeface="Calibri" charset="0"/>
                <a:ea typeface="宋体" charset="0"/>
                <a:cs typeface="微软雅黑" charset="0"/>
              </a:rPr>
              <a:t>www.1ppt.com/xiazai/huibao/    </a:t>
            </a:r>
          </a:p>
          <a:p>
            <a:pPr marL="0" indent="0" algn="l">
              <a:lnSpc>
                <a:spcPct val="100000"/>
              </a:lnSpc>
              <a:spcBef>
                <a:spcPts val="0"/>
              </a:spcBef>
              <a:spcAft>
                <a:spcPts val="0"/>
              </a:spcAft>
              <a:buNone/>
            </a:pPr>
            <a:r>
              <a:rPr lang="en-US" altLang="zh-CN" sz="100" b="0" i="0" u="none" strike="noStrike" kern="1200" cap="none" spc="0" baseline="0">
                <a:solidFill>
                  <a:srgbClr val="FFFFFF"/>
                </a:solidFill>
                <a:latin typeface="Calibri" charset="0"/>
                <a:ea typeface="宋体" charset="0"/>
                <a:cs typeface="微软雅黑" charset="0"/>
              </a:rPr>
              <a:t> </a:t>
            </a:r>
            <a:endParaRPr lang="zh-CN" altLang="en-US" sz="100" b="0" i="0" u="none" strike="noStrike" kern="1200" cap="none" spc="0" baseline="0">
              <a:solidFill>
                <a:srgbClr val="FFFFFF"/>
              </a:solidFill>
              <a:latin typeface="Calibri" charset="0"/>
              <a:ea typeface="宋体" charset="0"/>
              <a:cs typeface="微软雅黑" charset="0"/>
            </a:endParaRPr>
          </a:p>
        </p:txBody>
      </p:sp>
    </p:spTree>
    <p:extLst>
      <p:ext uri="{BB962C8B-B14F-4D97-AF65-F5344CB8AC3E}">
        <p14:creationId xmlns:p14="http://schemas.microsoft.com/office/powerpoint/2010/main" val="476987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7" name="标题"/>
          <p:cNvSpPr>
            <a:spLocks noGrp="1"/>
          </p:cNvSpPr>
          <p:nvPr>
            <p:ph type="title"/>
          </p:nvPr>
        </p:nvSpPr>
        <p:spPr>
          <a:xfrm>
            <a:off x="609521" y="274638"/>
            <a:ext cx="10971372" cy="1143000"/>
          </a:xfrm>
          <a:prstGeom prst="rect">
            <a:avLst/>
          </a:prstGeom>
        </p:spPr>
        <p:txBody>
          <a:bodyPr/>
          <a:lstStyle>
            <a:lvl1pPr marL="0" indent="0" defTabSz="914400" fontAlgn="auto" hangingPunct="1"/>
          </a:lstStyle>
          <a:p>
            <a:pPr marL="0" indent="0"/>
            <a:r>
              <a:rPr lang="zh-CN" altLang="en-US"/>
              <a:t>单击此处编辑母版标题样式</a:t>
            </a:r>
          </a:p>
        </p:txBody>
      </p:sp>
      <p:sp>
        <p:nvSpPr>
          <p:cNvPr id="38" name="日期占位符"/>
          <p:cNvSpPr>
            <a:spLocks noGrp="1"/>
          </p:cNvSpPr>
          <p:nvPr>
            <p:ph type="dt" idx="10"/>
          </p:nvPr>
        </p:nvSpPr>
        <p:spPr>
          <a:xfrm>
            <a:off x="609520" y="6356351"/>
            <a:ext cx="2844430"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fld id="{CAD2D6BD-DE1B-4B5F-8B41-2702339687B9}" type="datetime5">
              <a:rPr lang="zh-CN" altLang="en-US"/>
              <a:t>2022/9/5</a:t>
            </a:fld>
            <a:endParaRPr lang="zh-CN" altLang="en-US"/>
          </a:p>
        </p:txBody>
      </p:sp>
      <p:sp>
        <p:nvSpPr>
          <p:cNvPr id="39" name="页脚占位符"/>
          <p:cNvSpPr>
            <a:spLocks noGrp="1"/>
          </p:cNvSpPr>
          <p:nvPr>
            <p:ph type="ftr" idx="11"/>
          </p:nvPr>
        </p:nvSpPr>
        <p:spPr>
          <a:xfrm>
            <a:off x="4165057" y="6356351"/>
            <a:ext cx="3860297"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endParaRPr lang="zh-CN" altLang="en-US"/>
          </a:p>
        </p:txBody>
      </p:sp>
      <p:sp>
        <p:nvSpPr>
          <p:cNvPr id="40" name="编号占位符"/>
          <p:cNvSpPr>
            <a:spLocks noGrp="1"/>
          </p:cNvSpPr>
          <p:nvPr>
            <p:ph type="sldNum" idx="12"/>
          </p:nvPr>
        </p:nvSpPr>
        <p:spPr>
          <a:xfrm>
            <a:off x="8736463" y="6356351"/>
            <a:ext cx="2844430"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fld id="{CAD2D6BD-DE1B-4B5F-8B41-2702339687B9}" type="slidenum">
              <a:rPr lang="en-US" altLang="zh-CN"/>
              <a:t>‹#›</a:t>
            </a:fld>
            <a:endParaRPr lang="zh-CN" altLang="en-US"/>
          </a:p>
        </p:txBody>
      </p:sp>
    </p:spTree>
    <p:extLst>
      <p:ext uri="{BB962C8B-B14F-4D97-AF65-F5344CB8AC3E}">
        <p14:creationId xmlns:p14="http://schemas.microsoft.com/office/powerpoint/2010/main" val="1091308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615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493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41" name="标题"/>
          <p:cNvSpPr>
            <a:spLocks noGrp="1"/>
          </p:cNvSpPr>
          <p:nvPr>
            <p:ph type="title"/>
          </p:nvPr>
        </p:nvSpPr>
        <p:spPr>
          <a:xfrm>
            <a:off x="609521" y="273050"/>
            <a:ext cx="4010562" cy="1162049"/>
          </a:xfrm>
          <a:prstGeom prst="rect">
            <a:avLst/>
          </a:prstGeom>
        </p:spPr>
        <p:txBody>
          <a:bodyPr anchor="b" anchorCtr="0">
            <a:prstTxWarp prst="textNoShape">
              <a:avLst/>
            </a:prstTxWarp>
          </a:bodyPr>
          <a:lstStyle>
            <a:lvl1pPr marL="0" indent="0" algn="l" defTabSz="914400" eaLnBrk="1" fontAlgn="auto" latinLnBrk="0" hangingPunct="1">
              <a:defRPr sz="2000" b="1"/>
            </a:lvl1pPr>
          </a:lstStyle>
          <a:p>
            <a:pPr marL="0" indent="0"/>
            <a:r>
              <a:rPr lang="zh-CN" altLang="en-US"/>
              <a:t>单击此处编辑母版标题样式</a:t>
            </a:r>
          </a:p>
        </p:txBody>
      </p:sp>
      <p:sp>
        <p:nvSpPr>
          <p:cNvPr id="42" name="内容占位符"/>
          <p:cNvSpPr>
            <a:spLocks noGrp="1"/>
          </p:cNvSpPr>
          <p:nvPr>
            <p:ph idx="1"/>
          </p:nvPr>
        </p:nvSpPr>
        <p:spPr>
          <a:xfrm>
            <a:off x="4766113" y="273051"/>
            <a:ext cx="6814778" cy="5853113"/>
          </a:xfrm>
          <a:prstGeom prst="rect">
            <a:avLst/>
          </a:prstGeom>
        </p:spPr>
        <p:txBody>
          <a:bodyPr/>
          <a:lstStyle>
            <a:lvl1pPr marL="342900" indent="-342900" defTabSz="914400" eaLnBrk="1" fontAlgn="auto" latinLnBrk="0" hangingPunct="1">
              <a:defRPr sz="3200"/>
            </a:lvl1pPr>
            <a:lvl2pPr marL="742950" indent="-285750" defTabSz="914400" eaLnBrk="1" fontAlgn="auto" latinLnBrk="0" hangingPunct="1">
              <a:defRPr sz="2800"/>
            </a:lvl2pPr>
            <a:lvl3pPr marL="1143000" indent="-228600" defTabSz="914400" eaLnBrk="1" fontAlgn="auto" latinLnBrk="0" hangingPunct="1">
              <a:defRPr sz="2400"/>
            </a:lvl3pPr>
            <a:lvl4pPr marL="1600200" indent="-228600" defTabSz="914400" eaLnBrk="1" fontAlgn="auto" latinLnBrk="0" hangingPunct="1">
              <a:defRPr sz="2000"/>
            </a:lvl4pPr>
            <a:lvl5pPr marL="2057400" indent="-228600" defTabSz="914400" eaLnBrk="1" fontAlgn="auto" latinLnBrk="0" hangingPunct="1">
              <a:defRPr sz="2000"/>
            </a:lvl5pPr>
          </a:lstStyle>
          <a:p>
            <a:pPr marL="342900" indent="-342900"/>
            <a:r>
              <a:rPr lang="zh-CN" altLang="en-US"/>
              <a:t>单击此处编辑母版文本样式</a:t>
            </a:r>
            <a:endParaRPr lang="en-US" altLang="zh-CN"/>
          </a:p>
          <a:p>
            <a:pPr marL="742950" lvl="1" indent="-285750"/>
            <a:r>
              <a:rPr lang="zh-CN" altLang="en-US"/>
              <a:t>第二级</a:t>
            </a:r>
            <a:endParaRPr lang="en-US" altLang="zh-CN"/>
          </a:p>
          <a:p>
            <a:pPr marL="1143000" lvl="2" indent="-228600"/>
            <a:r>
              <a:rPr lang="zh-CN" altLang="en-US"/>
              <a:t>第三级</a:t>
            </a:r>
            <a:endParaRPr lang="en-US" altLang="zh-CN"/>
          </a:p>
          <a:p>
            <a:pPr marL="1600200" lvl="3" indent="-228600"/>
            <a:r>
              <a:rPr lang="zh-CN" altLang="en-US"/>
              <a:t>第四级</a:t>
            </a:r>
            <a:endParaRPr lang="en-US" altLang="zh-CN"/>
          </a:p>
          <a:p>
            <a:pPr marL="2057400" lvl="4" indent="-228600"/>
            <a:r>
              <a:rPr lang="zh-CN" altLang="en-US"/>
              <a:t>第五级</a:t>
            </a:r>
          </a:p>
        </p:txBody>
      </p:sp>
      <p:sp>
        <p:nvSpPr>
          <p:cNvPr id="43" name="文本"/>
          <p:cNvSpPr>
            <a:spLocks noGrp="1"/>
          </p:cNvSpPr>
          <p:nvPr>
            <p:ph type="body" idx="2"/>
          </p:nvPr>
        </p:nvSpPr>
        <p:spPr>
          <a:xfrm>
            <a:off x="609521" y="1435101"/>
            <a:ext cx="4010562" cy="4691063"/>
          </a:xfrm>
          <a:prstGeom prst="rect">
            <a:avLst/>
          </a:prstGeom>
        </p:spPr>
        <p:txBody>
          <a:bodyPr/>
          <a:lstStyle>
            <a:lvl1pPr marL="0" indent="0" defTabSz="914400" eaLnBrk="1" fontAlgn="auto" latinLnBrk="0" hangingPunct="1">
              <a:buNone/>
              <a:defRPr sz="1400"/>
            </a:lvl1pPr>
            <a:lvl2pPr marL="457200" indent="0" defTabSz="914400" eaLnBrk="1" fontAlgn="auto" latinLnBrk="0" hangingPunct="1">
              <a:buNone/>
              <a:defRPr sz="1200"/>
            </a:lvl2pPr>
            <a:lvl3pPr marL="914400" indent="0" defTabSz="914400" eaLnBrk="1" fontAlgn="auto" latinLnBrk="0" hangingPunct="1">
              <a:buNone/>
              <a:defRPr sz="1000"/>
            </a:lvl3pPr>
            <a:lvl4pPr marL="1371600" indent="0" defTabSz="914400" eaLnBrk="1" fontAlgn="auto" latinLnBrk="0" hangingPunct="1">
              <a:buNone/>
              <a:defRPr sz="900"/>
            </a:lvl4pPr>
            <a:lvl5pPr marL="1828800" indent="0" defTabSz="914400" eaLnBrk="1" fontAlgn="auto" latinLnBrk="0" hangingPunct="1">
              <a:buNone/>
              <a:defRPr sz="900"/>
            </a:lvl5pPr>
            <a:lvl6pPr marL="2286000" indent="0" defTabSz="914400" eaLnBrk="1" fontAlgn="auto" latinLnBrk="0" hangingPunct="1">
              <a:buNone/>
              <a:defRPr sz="900"/>
            </a:lvl6pPr>
            <a:lvl7pPr marL="2743200" indent="0" defTabSz="914400" eaLnBrk="1" fontAlgn="auto" latinLnBrk="0" hangingPunct="1">
              <a:buNone/>
              <a:defRPr sz="900"/>
            </a:lvl7pPr>
            <a:lvl8pPr marL="3200400" indent="0" defTabSz="914400" eaLnBrk="1" fontAlgn="auto" latinLnBrk="0" hangingPunct="1">
              <a:buNone/>
              <a:defRPr sz="900"/>
            </a:lvl8pPr>
            <a:lvl9pPr marL="3200400" indent="0" defTabSz="914400" eaLnBrk="1" fontAlgn="auto" latinLnBrk="0" hangingPunct="1">
              <a:buNone/>
              <a:defRPr sz="900"/>
            </a:lvl9pPr>
          </a:lstStyle>
          <a:p>
            <a:pPr marL="0" indent="0"/>
            <a:r>
              <a:rPr lang="zh-CN" altLang="en-US"/>
              <a:t>单击此处编辑母版文本样式</a:t>
            </a:r>
          </a:p>
        </p:txBody>
      </p:sp>
      <p:sp>
        <p:nvSpPr>
          <p:cNvPr id="44" name="日期占位符"/>
          <p:cNvSpPr>
            <a:spLocks noGrp="1"/>
          </p:cNvSpPr>
          <p:nvPr>
            <p:ph type="dt" idx="10"/>
          </p:nvPr>
        </p:nvSpPr>
        <p:spPr>
          <a:xfrm>
            <a:off x="609520" y="6356351"/>
            <a:ext cx="2844430"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fld id="{CAD2D6BD-DE1B-4B5F-8B41-2702339687B9}" type="datetime5">
              <a:rPr lang="zh-CN" altLang="en-US"/>
              <a:t>2022/9/5</a:t>
            </a:fld>
            <a:endParaRPr lang="zh-CN" altLang="en-US"/>
          </a:p>
        </p:txBody>
      </p:sp>
      <p:sp>
        <p:nvSpPr>
          <p:cNvPr id="45" name="页脚占位符"/>
          <p:cNvSpPr>
            <a:spLocks noGrp="1"/>
          </p:cNvSpPr>
          <p:nvPr>
            <p:ph type="ftr" idx="11"/>
          </p:nvPr>
        </p:nvSpPr>
        <p:spPr>
          <a:xfrm>
            <a:off x="4165057" y="6356351"/>
            <a:ext cx="3860297"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endParaRPr lang="zh-CN" altLang="en-US"/>
          </a:p>
        </p:txBody>
      </p:sp>
      <p:sp>
        <p:nvSpPr>
          <p:cNvPr id="46" name="编号占位符"/>
          <p:cNvSpPr>
            <a:spLocks noGrp="1"/>
          </p:cNvSpPr>
          <p:nvPr>
            <p:ph type="sldNum" idx="12"/>
          </p:nvPr>
        </p:nvSpPr>
        <p:spPr>
          <a:xfrm>
            <a:off x="8736463" y="6356351"/>
            <a:ext cx="2844430" cy="365125"/>
          </a:xfrm>
          <a:prstGeom prst="rect">
            <a:avLst/>
          </a:prstGeom>
        </p:spPr>
        <p:txBody>
          <a:bodyPr/>
          <a:lstStyle>
            <a:lvl1pPr marL="0" indent="0" defTabSz="914400" eaLnBrk="1" fontAlgn="auto" latinLnBrk="0" hangingPunct="1">
              <a:defRPr>
                <a:latin typeface="微软雅黑" charset="0"/>
                <a:ea typeface="微软雅黑" charset="0"/>
                <a:cs typeface="微软雅黑" charset="0"/>
              </a:defRPr>
            </a:lvl1pPr>
          </a:lstStyle>
          <a:p>
            <a:pPr marL="0" indent="0"/>
            <a:fld id="{CAD2D6BD-DE1B-4B5F-8B41-2702339687B9}" type="slidenum">
              <a:rPr lang="en-US" altLang="zh-CN"/>
              <a:t>‹#›</a:t>
            </a:fld>
            <a:endParaRPr lang="zh-CN" altLang="en-US"/>
          </a:p>
        </p:txBody>
      </p:sp>
    </p:spTree>
    <p:extLst>
      <p:ext uri="{BB962C8B-B14F-4D97-AF65-F5344CB8AC3E}">
        <p14:creationId xmlns:p14="http://schemas.microsoft.com/office/powerpoint/2010/main" val="726431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
          <p:cNvSpPr>
            <a:spLocks noGrp="1"/>
          </p:cNvSpPr>
          <p:nvPr>
            <p:ph type="title"/>
          </p:nvPr>
        </p:nvSpPr>
        <p:spPr>
          <a:xfrm>
            <a:off x="609521" y="274638"/>
            <a:ext cx="10971372" cy="1143000"/>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r>
              <a:rPr lang="zh-CN" altLang="en-US"/>
              <a:t>单击此处编辑母版标题样式</a:t>
            </a:r>
          </a:p>
        </p:txBody>
      </p:sp>
      <p:sp>
        <p:nvSpPr>
          <p:cNvPr id="3" name="文本"/>
          <p:cNvSpPr>
            <a:spLocks noGrp="1"/>
          </p:cNvSpPr>
          <p:nvPr>
            <p:ph type="body" idx="1"/>
          </p:nvPr>
        </p:nvSpPr>
        <p:spPr>
          <a:xfrm>
            <a:off x="609521" y="1600201"/>
            <a:ext cx="10971372" cy="4525963"/>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4" name="日期占位符"/>
          <p:cNvSpPr>
            <a:spLocks noGrp="1"/>
          </p:cNvSpPr>
          <p:nvPr>
            <p:ph type="dt" idx="2"/>
          </p:nvPr>
        </p:nvSpPr>
        <p:spPr>
          <a:xfrm>
            <a:off x="609520" y="6356351"/>
            <a:ext cx="2844430" cy="36512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lvl1pPr algn="l" defTabSz="914400" eaLnBrk="1" fontAlgn="base" latinLnBrk="0" hangingPunct="0">
              <a:defRPr sz="1200">
                <a:solidFill>
                  <a:srgbClr val="898989"/>
                </a:solidFill>
                <a:latin typeface="微软雅黑" charset="0"/>
                <a:ea typeface="微软雅黑" charset="0"/>
                <a:cs typeface="微软雅黑" charset="0"/>
              </a:defRPr>
            </a:lvl1pPr>
          </a:lstStyle>
          <a:p>
            <a:fld id="{CAD2D6BD-DE1B-4B5F-8B41-2702339687B9}" type="datetime5">
              <a:rPr lang="zh-CN" altLang="en-US"/>
              <a:t>2022/9/5</a:t>
            </a:fld>
            <a:endParaRPr lang="zh-CN" altLang="en-US"/>
          </a:p>
        </p:txBody>
      </p:sp>
      <p:sp>
        <p:nvSpPr>
          <p:cNvPr id="5" name="页脚占位符"/>
          <p:cNvSpPr>
            <a:spLocks noGrp="1"/>
          </p:cNvSpPr>
          <p:nvPr>
            <p:ph type="ftr" idx="3"/>
          </p:nvPr>
        </p:nvSpPr>
        <p:spPr>
          <a:xfrm>
            <a:off x="4165057" y="6356351"/>
            <a:ext cx="3860297" cy="36512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lvl1pPr algn="ctr" defTabSz="914400" eaLnBrk="1" fontAlgn="base" latinLnBrk="0" hangingPunct="0">
              <a:defRPr sz="1200">
                <a:solidFill>
                  <a:srgbClr val="898989"/>
                </a:solidFill>
                <a:latin typeface="微软雅黑" charset="0"/>
                <a:ea typeface="微软雅黑" charset="0"/>
                <a:cs typeface="微软雅黑" charset="0"/>
              </a:defRPr>
            </a:lvl1pPr>
          </a:lstStyle>
          <a:p>
            <a:endParaRPr lang="zh-CN" altLang="en-US"/>
          </a:p>
        </p:txBody>
      </p:sp>
      <p:sp>
        <p:nvSpPr>
          <p:cNvPr id="6" name="编号占位符"/>
          <p:cNvSpPr>
            <a:spLocks noGrp="1"/>
          </p:cNvSpPr>
          <p:nvPr>
            <p:ph type="sldNum" idx="4"/>
          </p:nvPr>
        </p:nvSpPr>
        <p:spPr>
          <a:xfrm>
            <a:off x="8736463" y="6356351"/>
            <a:ext cx="2844430" cy="365125"/>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lvl1pPr algn="r" defTabSz="914400" eaLnBrk="1" fontAlgn="base" latinLnBrk="0" hangingPunct="0">
              <a:defRPr sz="1200">
                <a:solidFill>
                  <a:srgbClr val="898989"/>
                </a:solidFill>
                <a:latin typeface="微软雅黑" charset="0"/>
                <a:ea typeface="微软雅黑" charset="0"/>
                <a:cs typeface="微软雅黑" charset="0"/>
              </a:defRPr>
            </a:lvl1pPr>
          </a:lstStyle>
          <a:p>
            <a:fld id="{CAD2D6BD-DE1B-4B5F-8B41-2702339687B9}" type="slidenum">
              <a:rPr lang="en-US" altLang="zh-CN"/>
              <a:t>‹#›</a:t>
            </a:fld>
            <a:endParaRPr lang="zh-CN" altLang="en-US"/>
          </a:p>
        </p:txBody>
      </p:sp>
    </p:spTree>
    <p:extLst>
      <p:ext uri="{BB962C8B-B14F-4D97-AF65-F5344CB8AC3E}">
        <p14:creationId xmlns:p14="http://schemas.microsoft.com/office/powerpoint/2010/main" val="312603322"/>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txStyles>
    <p:titleStyle>
      <a:lvl1pPr marL="0" indent="0" algn="ctr" defTabSz="914400" eaLnBrk="1" fontAlgn="auto" latinLnBrk="0" hangingPunct="1">
        <a:spcBef>
          <a:spcPts val="0"/>
        </a:spcBef>
        <a:buNone/>
        <a:defRPr sz="4400" kern="1200">
          <a:solidFill>
            <a:schemeClr val="tx1"/>
          </a:solidFill>
          <a:latin typeface="微软雅黑" charset="0"/>
          <a:ea typeface="微软雅黑" charset="0"/>
          <a:cs typeface="微软雅黑" charset="0"/>
        </a:defRPr>
      </a:lvl1pPr>
    </p:titleStyle>
    <p:bodyStyle>
      <a:lvl1pPr marL="342900" indent="-342900" algn="l" defTabSz="914400" eaLnBrk="1" fontAlgn="auto" latinLnBrk="0" hangingPunct="1">
        <a:spcBef>
          <a:spcPct val="20000"/>
        </a:spcBef>
        <a:buFont typeface="Arial" pitchFamily="34" charset="0"/>
        <a:buChar char="•"/>
        <a:defRPr sz="3200" kern="1200">
          <a:solidFill>
            <a:schemeClr val="tx1"/>
          </a:solidFill>
          <a:latin typeface="微软雅黑" charset="0"/>
          <a:ea typeface="微软雅黑" charset="0"/>
          <a:cs typeface="微软雅黑" charset="0"/>
        </a:defRPr>
      </a:lvl1pPr>
      <a:lvl2pPr marL="742950" indent="-285750" algn="l" defTabSz="914400" eaLnBrk="1" fontAlgn="auto" latinLnBrk="0" hangingPunct="1">
        <a:spcBef>
          <a:spcPct val="20000"/>
        </a:spcBef>
        <a:buFont typeface="Arial" pitchFamily="34" charset="0"/>
        <a:buChar char="–"/>
        <a:defRPr sz="2800" kern="1200">
          <a:solidFill>
            <a:schemeClr val="tx1"/>
          </a:solidFill>
          <a:latin typeface="微软雅黑" charset="0"/>
          <a:ea typeface="微软雅黑" charset="0"/>
          <a:cs typeface="微软雅黑" charset="0"/>
        </a:defRPr>
      </a:lvl2pPr>
      <a:lvl3pPr marL="1143000" indent="-228600" algn="l" defTabSz="914400" eaLnBrk="1" fontAlgn="auto" latinLnBrk="0" hangingPunct="1">
        <a:spcBef>
          <a:spcPct val="20000"/>
        </a:spcBef>
        <a:buFont typeface="Arial" pitchFamily="34" charset="0"/>
        <a:buChar char="•"/>
        <a:defRPr sz="2400" kern="1200">
          <a:solidFill>
            <a:schemeClr val="tx1"/>
          </a:solidFill>
          <a:latin typeface="微软雅黑" charset="0"/>
          <a:ea typeface="微软雅黑" charset="0"/>
          <a:cs typeface="微软雅黑" charset="0"/>
        </a:defRPr>
      </a:lvl3pPr>
      <a:lvl4pPr marL="1600200" indent="-228600" algn="l" defTabSz="914400" eaLnBrk="1" fontAlgn="auto" latinLnBrk="0" hangingPunct="1">
        <a:spcBef>
          <a:spcPct val="20000"/>
        </a:spcBef>
        <a:buFont typeface="Arial" pitchFamily="34" charset="0"/>
        <a:buChar char="–"/>
        <a:defRPr sz="2000" kern="1200">
          <a:solidFill>
            <a:schemeClr val="tx1"/>
          </a:solidFill>
          <a:latin typeface="微软雅黑" charset="0"/>
          <a:ea typeface="微软雅黑" charset="0"/>
          <a:cs typeface="微软雅黑" charset="0"/>
        </a:defRPr>
      </a:lvl4pPr>
      <a:lvl5pPr marL="2057400" indent="-228600" algn="l" defTabSz="914400" eaLnBrk="1" fontAlgn="auto" latinLnBrk="0" hangingPunct="1">
        <a:spcBef>
          <a:spcPct val="20000"/>
        </a:spcBef>
        <a:buFont typeface="Arial" pitchFamily="34" charset="0"/>
        <a:buChar char="»"/>
        <a:defRPr sz="2000" kern="1200">
          <a:solidFill>
            <a:schemeClr val="tx1"/>
          </a:solidFill>
          <a:latin typeface="微软雅黑" charset="0"/>
          <a:ea typeface="微软雅黑" charset="0"/>
          <a:cs typeface="微软雅黑" charset="0"/>
        </a:defRPr>
      </a:lvl5pPr>
      <a:lvl6pPr marL="2514600" indent="-228600" algn="l" defTabSz="914400" eaLnBrk="1" fontAlgn="auto" latinLnBrk="0" hangingPunct="1">
        <a:spcBef>
          <a:spcPct val="20000"/>
        </a:spcBef>
        <a:buFont typeface="Arial" pitchFamily="34" charset="0"/>
        <a:buChar char="•"/>
        <a:defRPr sz="2000" kern="1200">
          <a:solidFill>
            <a:schemeClr val="tx1"/>
          </a:solidFill>
          <a:latin typeface="微软雅黑" charset="0"/>
          <a:ea typeface="微软雅黑" charset="0"/>
          <a:cs typeface="微软雅黑" charset="0"/>
        </a:defRPr>
      </a:lvl6pPr>
      <a:lvl7pPr marL="2971800" indent="-228600" algn="l" defTabSz="914400" eaLnBrk="1" fontAlgn="auto" latinLnBrk="0" hangingPunct="1">
        <a:spcBef>
          <a:spcPct val="20000"/>
        </a:spcBef>
        <a:buFont typeface="Arial" pitchFamily="34" charset="0"/>
        <a:buChar char="•"/>
        <a:defRPr sz="2000" kern="1200">
          <a:solidFill>
            <a:schemeClr val="tx1"/>
          </a:solidFill>
          <a:latin typeface="微软雅黑" charset="0"/>
          <a:ea typeface="微软雅黑" charset="0"/>
          <a:cs typeface="微软雅黑" charset="0"/>
        </a:defRPr>
      </a:lvl7pPr>
      <a:lvl8pPr marL="3429000" indent="-228600" algn="l" defTabSz="914400" eaLnBrk="1" fontAlgn="auto" latinLnBrk="0" hangingPunct="1">
        <a:spcBef>
          <a:spcPct val="20000"/>
        </a:spcBef>
        <a:buFont typeface="Arial" pitchFamily="34" charset="0"/>
        <a:buChar char="•"/>
        <a:defRPr sz="2000" kern="1200">
          <a:solidFill>
            <a:schemeClr val="tx1"/>
          </a:solidFill>
          <a:latin typeface="微软雅黑" charset="0"/>
          <a:ea typeface="微软雅黑" charset="0"/>
          <a:cs typeface="微软雅黑" charset="0"/>
        </a:defRPr>
      </a:lvl8pPr>
      <a:lvl9pPr marL="3429000" indent="-228600" algn="l" defTabSz="914400" eaLnBrk="1" fontAlgn="auto" latinLnBrk="0" hangingPunct="1">
        <a:spcBef>
          <a:spcPct val="20000"/>
        </a:spcBef>
        <a:buFont typeface="Arial" pitchFamily="34" charset="0"/>
        <a:buChar char="•"/>
        <a:defRPr sz="2000" kern="1200">
          <a:solidFill>
            <a:schemeClr val="tx1"/>
          </a:solidFill>
          <a:latin typeface="微软雅黑" charset="0"/>
          <a:ea typeface="微软雅黑" charset="0"/>
          <a:cs typeface="微软雅黑"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3.jpeg"/><Relationship Id="rId7" Type="http://schemas.openxmlformats.org/officeDocument/2006/relationships/hyperlink" Target="https://baike.baidu.com/item/%E8%99%BE%E4%BB%81/26759"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baike.baidu.com/item/%E9%B8%A1%E8%9B%8B/6405" TargetMode="External"/><Relationship Id="rId5" Type="http://schemas.openxmlformats.org/officeDocument/2006/relationships/hyperlink" Target="https://baike.baidu.com/item/%E7%81%AB%E8%85%BF/2140" TargetMode="External"/><Relationship Id="rId4" Type="http://schemas.openxmlformats.org/officeDocument/2006/relationships/hyperlink" Target="https://baike.baidu.com/item/%E7%B1%B3%E9%A5%AD/9102"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8.xml"/><Relationship Id="rId1" Type="http://schemas.openxmlformats.org/officeDocument/2006/relationships/slideLayout" Target="../slideLayouts/slideLayout16.xml"/><Relationship Id="rId5" Type="http://schemas.openxmlformats.org/officeDocument/2006/relationships/image" Target="../media/image39.jpeg"/><Relationship Id="rId4" Type="http://schemas.openxmlformats.org/officeDocument/2006/relationships/image" Target="../media/image38.jpeg"/></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9.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hyperlink" Target="/media/user/9094-6D82/&#26087;U&#30424;/&#35762;&#35838;(&#21103;&#26412;)/noaction"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png"/></Relationships>
</file>

<file path=ppt/slides/_rels/slide44.xml.rels><?xml version="1.0" encoding="UTF-8" standalone="yes"?>
<Relationships xmlns="http://schemas.openxmlformats.org/package/2006/relationships"><Relationship Id="rId8" Type="http://schemas.openxmlformats.org/officeDocument/2006/relationships/image" Target="../media/image50.jpeg"/><Relationship Id="rId13" Type="http://schemas.openxmlformats.org/officeDocument/2006/relationships/image" Target="../media/image55.png"/><Relationship Id="rId3" Type="http://schemas.openxmlformats.org/officeDocument/2006/relationships/image" Target="../media/image46.jpeg"/><Relationship Id="rId7" Type="http://schemas.openxmlformats.org/officeDocument/2006/relationships/image" Target="../media/image49.jpeg"/><Relationship Id="rId12" Type="http://schemas.openxmlformats.org/officeDocument/2006/relationships/image" Target="../media/image54.png"/><Relationship Id="rId17" Type="http://schemas.openxmlformats.org/officeDocument/2006/relationships/image" Target="../media/image59.png"/><Relationship Id="rId2" Type="http://schemas.openxmlformats.org/officeDocument/2006/relationships/notesSlide" Target="../notesSlides/notesSlide44.xml"/><Relationship Id="rId16" Type="http://schemas.openxmlformats.org/officeDocument/2006/relationships/image" Target="../media/image58.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53.jpeg"/><Relationship Id="rId5" Type="http://schemas.openxmlformats.org/officeDocument/2006/relationships/image" Target="../media/image39.jpeg"/><Relationship Id="rId15" Type="http://schemas.openxmlformats.org/officeDocument/2006/relationships/image" Target="../media/image57.png"/><Relationship Id="rId10" Type="http://schemas.openxmlformats.org/officeDocument/2006/relationships/image" Target="../media/image52.png"/><Relationship Id="rId4" Type="http://schemas.openxmlformats.org/officeDocument/2006/relationships/image" Target="../media/image47.png"/><Relationship Id="rId9" Type="http://schemas.openxmlformats.org/officeDocument/2006/relationships/image" Target="../media/image51.jpeg"/><Relationship Id="rId1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edia/user/9094-6D82/&#26087;U&#30424;/&#35762;&#35838;(&#21103;&#26412;)/noaction"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hyperlink" Target="/media/user/9094-6D82/&#26087;U&#30424;/&#35762;&#35838;(&#21103;&#26412;)/noaction"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图片"/>
          <p:cNvPicPr>
            <a:picLocks noChangeAspect="1"/>
          </p:cNvPicPr>
          <p:nvPr/>
        </p:nvPicPr>
        <p:blipFill>
          <a:blip r:embed="rId3" cstate="print"/>
          <a:stretch>
            <a:fillRect/>
          </a:stretch>
        </p:blipFill>
        <p:spPr>
          <a:xfrm>
            <a:off x="-1587" y="0"/>
            <a:ext cx="12192000" cy="6858000"/>
          </a:xfrm>
          <a:prstGeom prst="rect">
            <a:avLst/>
          </a:prstGeom>
          <a:noFill/>
          <a:ln w="9525" cap="flat" cmpd="sng">
            <a:noFill/>
            <a:prstDash val="solid"/>
            <a:miter/>
          </a:ln>
        </p:spPr>
      </p:pic>
      <p:sp>
        <p:nvSpPr>
          <p:cNvPr id="78" name="曲线"/>
          <p:cNvSpPr>
            <a:spLocks/>
          </p:cNvSpPr>
          <p:nvPr/>
        </p:nvSpPr>
        <p:spPr>
          <a:xfrm flipH="1">
            <a:off x="0" y="1828383"/>
            <a:ext cx="255180" cy="3211033"/>
          </a:xfrm>
          <a:custGeom>
            <a:avLst/>
            <a:gdLst>
              <a:gd name="T1" fmla="*/ 0 w 21600"/>
              <a:gd name="T2" fmla="*/ 0 h 21600"/>
              <a:gd name="T3" fmla="*/ 21600 w 21600"/>
              <a:gd name="T4" fmla="*/ 21600 h 21600"/>
            </a:gdLst>
            <a:ahLst/>
            <a:cxnLst/>
            <a:rect l="T1" t="T2" r="T3" b="T4"/>
            <a:pathLst>
              <a:path w="21600" h="21600">
                <a:moveTo>
                  <a:pt x="7200" y="0"/>
                </a:moveTo>
                <a:lnTo>
                  <a:pt x="21599" y="0"/>
                </a:lnTo>
                <a:lnTo>
                  <a:pt x="21599" y="21600"/>
                </a:lnTo>
                <a:lnTo>
                  <a:pt x="7200" y="21600"/>
                </a:lnTo>
                <a:cubicBezTo>
                  <a:pt x="3223" y="21600"/>
                  <a:pt x="0" y="21342"/>
                  <a:pt x="0" y="21026"/>
                </a:cubicBezTo>
                <a:lnTo>
                  <a:pt x="0" y="571"/>
                </a:lnTo>
                <a:cubicBezTo>
                  <a:pt x="0" y="256"/>
                  <a:pt x="3223" y="0"/>
                  <a:pt x="7200" y="0"/>
                </a:cubicBezTo>
                <a:close/>
              </a:path>
            </a:pathLst>
          </a:custGeom>
          <a:solidFill>
            <a:srgbClr val="049AAB"/>
          </a:solidFill>
          <a:ln w="12700" cap="flat" cmpd="sng">
            <a:noFill/>
            <a:prstDash val="solid"/>
            <a:miter/>
          </a:ln>
        </p:spPr>
        <p:txBody>
          <a:bodyPr rtlCol="0" anchor="ctr"/>
          <a:lstStyle/>
          <a:p>
            <a:pPr algn="ctr"/>
            <a:endParaRPr/>
          </a:p>
        </p:txBody>
      </p:sp>
      <p:sp>
        <p:nvSpPr>
          <p:cNvPr id="79" name="矩形"/>
          <p:cNvSpPr>
            <a:spLocks/>
          </p:cNvSpPr>
          <p:nvPr/>
        </p:nvSpPr>
        <p:spPr>
          <a:xfrm>
            <a:off x="908259" y="1637236"/>
            <a:ext cx="4762500" cy="957120"/>
          </a:xfrm>
          <a:prstGeom prst="rect">
            <a:avLst/>
          </a:prstGeom>
          <a:noFill/>
          <a:ln w="9525" cap="flat" cmpd="sng">
            <a:noFill/>
            <a:prstDash val="solid"/>
            <a:miter/>
          </a:ln>
        </p:spPr>
        <p:txBody>
          <a:bodyPr rtlCol="0" anchor="ctr"/>
          <a:lstStyle/>
          <a:p>
            <a:pPr algn="ctr"/>
            <a:endParaRPr/>
          </a:p>
        </p:txBody>
      </p:sp>
      <p:sp>
        <p:nvSpPr>
          <p:cNvPr id="80" name="矩形"/>
          <p:cNvSpPr>
            <a:spLocks/>
          </p:cNvSpPr>
          <p:nvPr/>
        </p:nvSpPr>
        <p:spPr>
          <a:xfrm>
            <a:off x="852862" y="2530608"/>
            <a:ext cx="9634834" cy="81534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dist">
              <a:lnSpc>
                <a:spcPct val="100000"/>
              </a:lnSpc>
              <a:spcBef>
                <a:spcPts val="0"/>
              </a:spcBef>
              <a:spcAft>
                <a:spcPts val="0"/>
              </a:spcAft>
              <a:buNone/>
            </a:pPr>
            <a:r>
              <a:rPr lang="zh-CN" altLang="en-US" sz="4800" b="1" i="0" u="none" strike="noStrike" kern="1200" cap="none" spc="0" baseline="0">
                <a:solidFill>
                  <a:schemeClr val="tx1"/>
                </a:solidFill>
                <a:latin typeface="微软雅黑" charset="0"/>
                <a:ea typeface="微软雅黑" charset="0"/>
                <a:cs typeface="微软雅黑" charset="0"/>
              </a:rPr>
              <a:t>区域品牌与地理标志</a:t>
            </a:r>
            <a:r>
              <a:rPr lang="zh-CN" altLang="en-US" sz="4800" b="1" i="0" u="none" strike="noStrike" kern="1200" cap="none" spc="0" baseline="0">
                <a:solidFill>
                  <a:schemeClr val="tx1"/>
                </a:solidFill>
                <a:latin typeface="微软雅黑" charset="0"/>
                <a:ea typeface="微软雅黑" charset="0"/>
                <a:cs typeface="微软雅黑" charset="0"/>
                <a:sym typeface="微软雅黑" charset="0"/>
              </a:rPr>
              <a:t>商标</a:t>
            </a:r>
            <a:r>
              <a:rPr lang="zh-CN" altLang="en-US" sz="4800" b="1" i="0" u="none" strike="noStrike" kern="1200" cap="none" spc="0" baseline="0">
                <a:solidFill>
                  <a:schemeClr val="tx1"/>
                </a:solidFill>
                <a:latin typeface="微软雅黑" charset="0"/>
                <a:ea typeface="微软雅黑" charset="0"/>
                <a:cs typeface="微软雅黑" charset="0"/>
              </a:rPr>
              <a:t>注册</a:t>
            </a:r>
            <a:endParaRPr lang="zh-CN" altLang="en-US" sz="4800" b="1" i="0" u="none" strike="noStrike" kern="1200" cap="none" spc="0" baseline="0">
              <a:solidFill>
                <a:schemeClr val="tx1"/>
              </a:solidFill>
              <a:latin typeface="微软雅黑" charset="0"/>
              <a:ea typeface="微软雅黑" charset="0"/>
              <a:cs typeface="微软雅黑" charset="0"/>
              <a:sym typeface="微软雅黑" charset="0"/>
            </a:endParaRPr>
          </a:p>
        </p:txBody>
      </p:sp>
      <p:sp>
        <p:nvSpPr>
          <p:cNvPr id="81" name="矩形"/>
          <p:cNvSpPr>
            <a:spLocks/>
          </p:cNvSpPr>
          <p:nvPr/>
        </p:nvSpPr>
        <p:spPr>
          <a:xfrm>
            <a:off x="979863" y="3503938"/>
            <a:ext cx="5663730" cy="286872"/>
          </a:xfrm>
          <a:prstGeom prst="rect">
            <a:avLst/>
          </a:prstGeom>
          <a:noFill/>
          <a:ln w="9525" cap="flat" cmpd="sng">
            <a:noFill/>
            <a:prstDash val="solid"/>
            <a:miter/>
          </a:ln>
        </p:spPr>
        <p:txBody>
          <a:bodyPr rtlCol="0" anchor="ctr"/>
          <a:lstStyle/>
          <a:p>
            <a:pPr algn="ctr"/>
            <a:endParaRPr/>
          </a:p>
        </p:txBody>
      </p:sp>
      <p:sp>
        <p:nvSpPr>
          <p:cNvPr id="82" name="矩形"/>
          <p:cNvSpPr>
            <a:spLocks/>
          </p:cNvSpPr>
          <p:nvPr/>
        </p:nvSpPr>
        <p:spPr>
          <a:xfrm>
            <a:off x="982638" y="3645024"/>
            <a:ext cx="7056784" cy="52006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tx1"/>
                </a:solidFill>
                <a:latin typeface="微软雅黑" charset="0"/>
                <a:ea typeface="微软雅黑" charset="0"/>
                <a:cs typeface="微软雅黑" charset="0"/>
                <a:sym typeface="微软雅黑" charset="0"/>
              </a:rPr>
              <a:t>国家知识产权局商标局审查五处    刘瑞明</a:t>
            </a:r>
          </a:p>
        </p:txBody>
      </p:sp>
    </p:spTree>
    <p:extLst>
      <p:ext uri="{BB962C8B-B14F-4D97-AF65-F5344CB8AC3E}">
        <p14:creationId xmlns:p14="http://schemas.microsoft.com/office/powerpoint/2010/main" val="960588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500" fill="hold"/>
                                        <p:tgtEl>
                                          <p:spTgt spid="78"/>
                                        </p:tgtEl>
                                        <p:attrNameLst>
                                          <p:attrName>ppt_x</p:attrName>
                                        </p:attrNameLst>
                                      </p:cBhvr>
                                      <p:tavLst>
                                        <p:tav tm="0">
                                          <p:val>
                                            <p:strVal val="0-#ppt_w/2"/>
                                          </p:val>
                                        </p:tav>
                                        <p:tav tm="100000">
                                          <p:val>
                                            <p:strVal val="#ppt_x"/>
                                          </p:val>
                                        </p:tav>
                                      </p:tavLst>
                                    </p:anim>
                                    <p:anim calcmode="lin" valueType="num">
                                      <p:cBhvr additive="base">
                                        <p:cTn id="8" dur="500" fill="hold"/>
                                        <p:tgtEl>
                                          <p:spTgt spid="78"/>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1000"/>
                                        <p:tgtEl>
                                          <p:spTgt spid="79"/>
                                        </p:tgtEl>
                                      </p:cBhvr>
                                    </p:animEffect>
                                    <p:anim calcmode="lin" valueType="num">
                                      <p:cBhvr>
                                        <p:cTn id="13" dur="1000" fill="hold"/>
                                        <p:tgtEl>
                                          <p:spTgt spid="79"/>
                                        </p:tgtEl>
                                        <p:attrNameLst>
                                          <p:attrName>ppt_x</p:attrName>
                                        </p:attrNameLst>
                                      </p:cBhvr>
                                      <p:tavLst>
                                        <p:tav tm="0">
                                          <p:val>
                                            <p:strVal val="#ppt_x"/>
                                          </p:val>
                                        </p:tav>
                                        <p:tav tm="100000">
                                          <p:val>
                                            <p:strVal val="#ppt_x"/>
                                          </p:val>
                                        </p:tav>
                                      </p:tavLst>
                                    </p:anim>
                                    <p:anim calcmode="lin" valueType="num">
                                      <p:cBhvr>
                                        <p:cTn id="14" dur="1000" fill="hold"/>
                                        <p:tgtEl>
                                          <p:spTgt spid="7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wipe(left)">
                                      <p:cBhvr>
                                        <p:cTn id="18" dur="500"/>
                                        <p:tgtEl>
                                          <p:spTgt spid="80"/>
                                        </p:tgtEl>
                                      </p:cBhvr>
                                    </p:animEffect>
                                  </p:childTnLst>
                                </p:cTn>
                              </p:par>
                            </p:childTnLst>
                          </p:cTn>
                        </p:par>
                        <p:par>
                          <p:cTn id="19" fill="hold" nodeType="withGroup">
                            <p:stCondLst>
                              <p:cond delay="2000"/>
                            </p:stCondLst>
                            <p:childTnLst>
                              <p:par>
                                <p:cTn id="20" presetID="14" presetClass="entr" presetSubtype="10" fill="hold" grpId="0"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randombar(horizontal)">
                                      <p:cBhvr>
                                        <p:cTn id="2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animBg="1"/>
      <p:bldP spid="80" grpId="0" animBg="1"/>
      <p:bldP spid="8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椭圆"/>
          <p:cNvSpPr>
            <a:spLocks/>
          </p:cNvSpPr>
          <p:nvPr/>
        </p:nvSpPr>
        <p:spPr>
          <a:xfrm>
            <a:off x="4859115" y="1895313"/>
            <a:ext cx="1023512" cy="1025529"/>
          </a:xfrm>
          <a:prstGeom prst="ellipse">
            <a:avLst/>
          </a:prstGeom>
          <a:solidFill>
            <a:srgbClr val="808080">
              <a:alpha val="10000"/>
            </a:srgbClr>
          </a:solidFill>
          <a:ln w="9525" cap="flat" cmpd="sng">
            <a:noFill/>
            <a:prstDash val="solid"/>
            <a:round/>
          </a:ln>
        </p:spPr>
        <p:txBody>
          <a:bodyPr rtlCol="0" anchor="ctr"/>
          <a:lstStyle/>
          <a:p>
            <a:pPr algn="ctr"/>
            <a:endParaRPr/>
          </a:p>
        </p:txBody>
      </p:sp>
      <p:sp>
        <p:nvSpPr>
          <p:cNvPr id="673" name="椭圆"/>
          <p:cNvSpPr>
            <a:spLocks/>
          </p:cNvSpPr>
          <p:nvPr/>
        </p:nvSpPr>
        <p:spPr>
          <a:xfrm>
            <a:off x="6108751" y="2077287"/>
            <a:ext cx="790586" cy="790829"/>
          </a:xfrm>
          <a:prstGeom prst="ellipse">
            <a:avLst/>
          </a:prstGeom>
          <a:solidFill>
            <a:srgbClr val="808080">
              <a:alpha val="10000"/>
            </a:srgbClr>
          </a:solidFill>
          <a:ln w="9525" cap="flat" cmpd="sng">
            <a:noFill/>
            <a:prstDash val="solid"/>
            <a:round/>
          </a:ln>
        </p:spPr>
        <p:txBody>
          <a:bodyPr rtlCol="0" anchor="ctr"/>
          <a:lstStyle/>
          <a:p>
            <a:pPr algn="ctr"/>
            <a:endParaRPr/>
          </a:p>
        </p:txBody>
      </p:sp>
      <p:sp>
        <p:nvSpPr>
          <p:cNvPr id="674" name="椭圆"/>
          <p:cNvSpPr>
            <a:spLocks/>
          </p:cNvSpPr>
          <p:nvPr/>
        </p:nvSpPr>
        <p:spPr>
          <a:xfrm>
            <a:off x="5481381" y="2599405"/>
            <a:ext cx="1023512" cy="1023828"/>
          </a:xfrm>
          <a:prstGeom prst="ellipse">
            <a:avLst/>
          </a:prstGeom>
          <a:solidFill>
            <a:srgbClr val="808080">
              <a:alpha val="10000"/>
            </a:srgbClr>
          </a:solidFill>
          <a:ln w="9525" cap="flat" cmpd="sng">
            <a:noFill/>
            <a:prstDash val="solid"/>
            <a:round/>
          </a:ln>
        </p:spPr>
        <p:txBody>
          <a:bodyPr rtlCol="0" anchor="ctr"/>
          <a:lstStyle/>
          <a:p>
            <a:pPr algn="ctr"/>
            <a:endParaRPr/>
          </a:p>
        </p:txBody>
      </p:sp>
      <p:sp>
        <p:nvSpPr>
          <p:cNvPr id="675" name="椭圆"/>
          <p:cNvSpPr>
            <a:spLocks/>
          </p:cNvSpPr>
          <p:nvPr/>
        </p:nvSpPr>
        <p:spPr>
          <a:xfrm>
            <a:off x="6135951" y="2578997"/>
            <a:ext cx="964003" cy="964302"/>
          </a:xfrm>
          <a:prstGeom prst="ellipse">
            <a:avLst/>
          </a:prstGeom>
          <a:solidFill>
            <a:srgbClr val="808080">
              <a:alpha val="10000"/>
            </a:srgbClr>
          </a:solidFill>
          <a:ln w="9525" cap="flat" cmpd="sng">
            <a:noFill/>
            <a:prstDash val="solid"/>
            <a:round/>
          </a:ln>
        </p:spPr>
        <p:txBody>
          <a:bodyPr rtlCol="0" anchor="ctr"/>
          <a:lstStyle/>
          <a:p>
            <a:pPr algn="ctr"/>
            <a:endParaRPr/>
          </a:p>
        </p:txBody>
      </p:sp>
      <p:sp>
        <p:nvSpPr>
          <p:cNvPr id="676" name="椭圆"/>
          <p:cNvSpPr>
            <a:spLocks/>
          </p:cNvSpPr>
          <p:nvPr/>
        </p:nvSpPr>
        <p:spPr>
          <a:xfrm>
            <a:off x="6521894" y="2965058"/>
            <a:ext cx="964003" cy="964302"/>
          </a:xfrm>
          <a:prstGeom prst="ellipse">
            <a:avLst/>
          </a:prstGeom>
          <a:solidFill>
            <a:srgbClr val="808080">
              <a:alpha val="10000"/>
            </a:srgbClr>
          </a:solidFill>
          <a:ln w="9525" cap="flat" cmpd="sng">
            <a:noFill/>
            <a:prstDash val="solid"/>
            <a:round/>
          </a:ln>
        </p:spPr>
        <p:txBody>
          <a:bodyPr rtlCol="0" anchor="ctr"/>
          <a:lstStyle/>
          <a:p>
            <a:pPr algn="ctr"/>
            <a:endParaRPr/>
          </a:p>
        </p:txBody>
      </p:sp>
      <p:sp>
        <p:nvSpPr>
          <p:cNvPr id="677" name="椭圆"/>
          <p:cNvSpPr>
            <a:spLocks/>
          </p:cNvSpPr>
          <p:nvPr/>
        </p:nvSpPr>
        <p:spPr>
          <a:xfrm>
            <a:off x="5092039" y="3274587"/>
            <a:ext cx="964003" cy="964302"/>
          </a:xfrm>
          <a:prstGeom prst="ellipse">
            <a:avLst/>
          </a:prstGeom>
          <a:solidFill>
            <a:srgbClr val="808080">
              <a:alpha val="10000"/>
            </a:srgbClr>
          </a:solidFill>
          <a:ln w="9525" cap="flat" cmpd="sng">
            <a:noFill/>
            <a:prstDash val="solid"/>
            <a:round/>
          </a:ln>
        </p:spPr>
        <p:txBody>
          <a:bodyPr rtlCol="0" anchor="ctr"/>
          <a:lstStyle/>
          <a:p>
            <a:pPr algn="ctr"/>
            <a:endParaRPr/>
          </a:p>
        </p:txBody>
      </p:sp>
      <p:sp>
        <p:nvSpPr>
          <p:cNvPr id="678" name="椭圆"/>
          <p:cNvSpPr>
            <a:spLocks/>
          </p:cNvSpPr>
          <p:nvPr/>
        </p:nvSpPr>
        <p:spPr>
          <a:xfrm>
            <a:off x="4264052" y="3009274"/>
            <a:ext cx="751480" cy="746611"/>
          </a:xfrm>
          <a:prstGeom prst="ellipse">
            <a:avLst/>
          </a:prstGeom>
          <a:solidFill>
            <a:srgbClr val="808080">
              <a:alpha val="10000"/>
            </a:srgbClr>
          </a:solidFill>
          <a:ln w="9525" cap="flat" cmpd="sng">
            <a:noFill/>
            <a:prstDash val="solid"/>
            <a:round/>
          </a:ln>
        </p:spPr>
        <p:txBody>
          <a:bodyPr rtlCol="0" anchor="ctr"/>
          <a:lstStyle/>
          <a:p>
            <a:pPr algn="ctr"/>
            <a:endParaRPr/>
          </a:p>
        </p:txBody>
      </p:sp>
      <p:sp>
        <p:nvSpPr>
          <p:cNvPr id="679" name="曲线"/>
          <p:cNvSpPr>
            <a:spLocks/>
          </p:cNvSpPr>
          <p:nvPr/>
        </p:nvSpPr>
        <p:spPr>
          <a:xfrm>
            <a:off x="8666974" y="2285992"/>
            <a:ext cx="2390459" cy="3214339"/>
          </a:xfrm>
          <a:custGeom>
            <a:avLst/>
            <a:gdLst>
              <a:gd name="T1" fmla="*/ 0 w 21600"/>
              <a:gd name="T2" fmla="*/ 0 h 21600"/>
              <a:gd name="T3" fmla="*/ 21600 w 21600"/>
              <a:gd name="T4" fmla="*/ 21600 h 21600"/>
            </a:gdLst>
            <a:ahLst/>
            <a:cxnLst/>
            <a:rect l="T1" t="T2" r="T3" b="T4"/>
            <a:pathLst>
              <a:path w="21600" h="21600">
                <a:moveTo>
                  <a:pt x="7369" y="21600"/>
                </a:moveTo>
                <a:cubicBezTo>
                  <a:pt x="16044" y="21600"/>
                  <a:pt x="15210" y="21600"/>
                  <a:pt x="15210" y="21600"/>
                </a:cubicBezTo>
                <a:cubicBezTo>
                  <a:pt x="15210" y="21600"/>
                  <a:pt x="12161" y="21114"/>
                  <a:pt x="12161" y="15011"/>
                </a:cubicBezTo>
                <a:cubicBezTo>
                  <a:pt x="12161" y="12474"/>
                  <a:pt x="14520" y="9125"/>
                  <a:pt x="17170" y="8964"/>
                </a:cubicBezTo>
                <a:cubicBezTo>
                  <a:pt x="19783" y="8829"/>
                  <a:pt x="21309" y="9288"/>
                  <a:pt x="21309" y="9288"/>
                </a:cubicBezTo>
                <a:cubicBezTo>
                  <a:pt x="21309" y="9288"/>
                  <a:pt x="18042" y="7667"/>
                  <a:pt x="14085" y="9125"/>
                </a:cubicBezTo>
                <a:cubicBezTo>
                  <a:pt x="14085" y="9125"/>
                  <a:pt x="15101" y="7614"/>
                  <a:pt x="16807" y="6669"/>
                </a:cubicBezTo>
                <a:cubicBezTo>
                  <a:pt x="18513" y="5723"/>
                  <a:pt x="20982" y="5641"/>
                  <a:pt x="21600" y="5668"/>
                </a:cubicBezTo>
                <a:cubicBezTo>
                  <a:pt x="21600" y="5668"/>
                  <a:pt x="19674" y="5182"/>
                  <a:pt x="17569" y="5912"/>
                </a:cubicBezTo>
                <a:cubicBezTo>
                  <a:pt x="17569" y="5912"/>
                  <a:pt x="19166" y="5076"/>
                  <a:pt x="18077" y="2754"/>
                </a:cubicBezTo>
                <a:cubicBezTo>
                  <a:pt x="18077" y="2754"/>
                  <a:pt x="18404" y="4806"/>
                  <a:pt x="17279" y="5641"/>
                </a:cubicBezTo>
                <a:cubicBezTo>
                  <a:pt x="16153" y="6507"/>
                  <a:pt x="12669" y="8018"/>
                  <a:pt x="11762" y="9232"/>
                </a:cubicBezTo>
                <a:cubicBezTo>
                  <a:pt x="11762" y="9232"/>
                  <a:pt x="11035" y="6911"/>
                  <a:pt x="11689" y="5049"/>
                </a:cubicBezTo>
                <a:cubicBezTo>
                  <a:pt x="12269" y="3429"/>
                  <a:pt x="13903" y="2645"/>
                  <a:pt x="14303" y="2564"/>
                </a:cubicBezTo>
                <a:cubicBezTo>
                  <a:pt x="14303" y="2564"/>
                  <a:pt x="12197" y="2781"/>
                  <a:pt x="11217" y="4590"/>
                </a:cubicBezTo>
                <a:cubicBezTo>
                  <a:pt x="11217" y="4590"/>
                  <a:pt x="11217" y="3023"/>
                  <a:pt x="9874" y="1647"/>
                </a:cubicBezTo>
                <a:cubicBezTo>
                  <a:pt x="8493" y="297"/>
                  <a:pt x="6970" y="80"/>
                  <a:pt x="6460" y="0"/>
                </a:cubicBezTo>
                <a:cubicBezTo>
                  <a:pt x="6460" y="0"/>
                  <a:pt x="9801" y="890"/>
                  <a:pt x="9909" y="3643"/>
                </a:cubicBezTo>
                <a:cubicBezTo>
                  <a:pt x="9909" y="3643"/>
                  <a:pt x="9003" y="2835"/>
                  <a:pt x="7514" y="2591"/>
                </a:cubicBezTo>
                <a:cubicBezTo>
                  <a:pt x="6025" y="2375"/>
                  <a:pt x="4645" y="2564"/>
                  <a:pt x="3919" y="2456"/>
                </a:cubicBezTo>
                <a:cubicBezTo>
                  <a:pt x="3158" y="2348"/>
                  <a:pt x="2287" y="1862"/>
                  <a:pt x="2140" y="1619"/>
                </a:cubicBezTo>
                <a:cubicBezTo>
                  <a:pt x="2140" y="1619"/>
                  <a:pt x="2577" y="2375"/>
                  <a:pt x="4173" y="2754"/>
                </a:cubicBezTo>
                <a:cubicBezTo>
                  <a:pt x="5590" y="3077"/>
                  <a:pt x="7151" y="2808"/>
                  <a:pt x="8239" y="3347"/>
                </a:cubicBezTo>
                <a:cubicBezTo>
                  <a:pt x="9329" y="3888"/>
                  <a:pt x="10055" y="4644"/>
                  <a:pt x="10237" y="5480"/>
                </a:cubicBezTo>
                <a:cubicBezTo>
                  <a:pt x="10417" y="6236"/>
                  <a:pt x="10709" y="9045"/>
                  <a:pt x="9946" y="11447"/>
                </a:cubicBezTo>
                <a:cubicBezTo>
                  <a:pt x="9946" y="11447"/>
                  <a:pt x="9075" y="10611"/>
                  <a:pt x="7877" y="10044"/>
                </a:cubicBezTo>
                <a:cubicBezTo>
                  <a:pt x="6643" y="9422"/>
                  <a:pt x="5372" y="8586"/>
                  <a:pt x="4937" y="8073"/>
                </a:cubicBezTo>
                <a:cubicBezTo>
                  <a:pt x="4501" y="7586"/>
                  <a:pt x="4391" y="6317"/>
                  <a:pt x="4465" y="5641"/>
                </a:cubicBezTo>
                <a:cubicBezTo>
                  <a:pt x="4465" y="5641"/>
                  <a:pt x="3810" y="7316"/>
                  <a:pt x="4719" y="8424"/>
                </a:cubicBezTo>
                <a:cubicBezTo>
                  <a:pt x="4719" y="8424"/>
                  <a:pt x="2541" y="7614"/>
                  <a:pt x="0" y="8586"/>
                </a:cubicBezTo>
                <a:cubicBezTo>
                  <a:pt x="0" y="8586"/>
                  <a:pt x="3013" y="8046"/>
                  <a:pt x="4755" y="8910"/>
                </a:cubicBezTo>
                <a:cubicBezTo>
                  <a:pt x="6643" y="9827"/>
                  <a:pt x="7841" y="11016"/>
                  <a:pt x="8348" y="11609"/>
                </a:cubicBezTo>
                <a:cubicBezTo>
                  <a:pt x="8857" y="12231"/>
                  <a:pt x="9329" y="13094"/>
                  <a:pt x="9329" y="13094"/>
                </a:cubicBezTo>
                <a:cubicBezTo>
                  <a:pt x="9329" y="13094"/>
                  <a:pt x="6607" y="11799"/>
                  <a:pt x="3339" y="13554"/>
                </a:cubicBezTo>
                <a:cubicBezTo>
                  <a:pt x="3339" y="13554"/>
                  <a:pt x="5263" y="12823"/>
                  <a:pt x="6897" y="13014"/>
                </a:cubicBezTo>
                <a:cubicBezTo>
                  <a:pt x="8531" y="13203"/>
                  <a:pt x="9983" y="14256"/>
                  <a:pt x="9983" y="16334"/>
                </a:cubicBezTo>
                <a:cubicBezTo>
                  <a:pt x="9983" y="18387"/>
                  <a:pt x="9329" y="20331"/>
                  <a:pt x="7369" y="21600"/>
                </a:cubicBezTo>
                <a:close/>
              </a:path>
            </a:pathLst>
          </a:custGeom>
          <a:solidFill>
            <a:srgbClr val="595959"/>
          </a:solidFill>
          <a:ln w="9525" cap="flat" cmpd="sng">
            <a:noFill/>
            <a:prstDash val="solid"/>
            <a:round/>
          </a:ln>
        </p:spPr>
        <p:txBody>
          <a:bodyPr rtlCol="0" anchor="ctr"/>
          <a:lstStyle/>
          <a:p>
            <a:pPr algn="ctr"/>
            <a:endParaRPr/>
          </a:p>
        </p:txBody>
      </p:sp>
      <p:sp>
        <p:nvSpPr>
          <p:cNvPr id="680" name="椭圆"/>
          <p:cNvSpPr>
            <a:spLocks/>
          </p:cNvSpPr>
          <p:nvPr/>
        </p:nvSpPr>
        <p:spPr>
          <a:xfrm>
            <a:off x="8024032" y="2928934"/>
            <a:ext cx="1217332" cy="1217708"/>
          </a:xfrm>
          <a:prstGeom prst="ellipse">
            <a:avLst/>
          </a:prstGeom>
          <a:solidFill>
            <a:srgbClr val="049AAB"/>
          </a:solidFill>
          <a:ln w="9525" cap="flat" cmpd="sng">
            <a:noFill/>
            <a:prstDash val="solid"/>
            <a:round/>
          </a:ln>
        </p:spPr>
        <p:txBody>
          <a:bodyPr vert="horz" wrap="square" lIns="0" tIns="0" rIns="0" bIns="0" anchor="t" anchorCtr="0">
            <a:prstTxWarp prst="textNoShape">
              <a:avLst/>
            </a:prstTxWarp>
          </a:bodyPr>
          <a:lstStyle/>
          <a:p>
            <a:pPr marL="0" indent="0" algn="ctr">
              <a:lnSpc>
                <a:spcPct val="100000"/>
              </a:lnSpc>
              <a:spcBef>
                <a:spcPts val="0"/>
              </a:spcBef>
              <a:spcAft>
                <a:spcPts val="0"/>
              </a:spcAft>
              <a:buNone/>
            </a:pPr>
            <a:r>
              <a:rPr lang="en-US" altLang="zh-CN" sz="3200" b="1" i="0" u="none" strike="noStrike" kern="1200" cap="none" spc="0" baseline="0">
                <a:solidFill>
                  <a:srgbClr val="FFFFFF"/>
                </a:solidFill>
                <a:latin typeface="微软雅黑" charset="0"/>
                <a:ea typeface="微软雅黑" charset="0"/>
                <a:cs typeface="微软雅黑" charset="0"/>
                <a:sym typeface="微软雅黑" charset="0"/>
              </a:rPr>
              <a:t>01</a:t>
            </a:r>
          </a:p>
          <a:p>
            <a:pPr marL="0" indent="0" algn="ctr">
              <a:lnSpc>
                <a:spcPct val="100000"/>
              </a:lnSpc>
              <a:spcBef>
                <a:spcPts val="0"/>
              </a:spcBef>
              <a:spcAft>
                <a:spcPts val="0"/>
              </a:spcAft>
              <a:buNone/>
            </a:pPr>
            <a:r>
              <a:rPr lang="zh-CN" altLang="en-US" sz="2000" b="0" i="0" u="none" strike="noStrike" kern="1200" cap="none" spc="0" baseline="0">
                <a:solidFill>
                  <a:srgbClr val="FFFFFF"/>
                </a:solidFill>
                <a:latin typeface="微软雅黑" charset="0"/>
                <a:ea typeface="微软雅黑" charset="0"/>
                <a:cs typeface="微软雅黑" charset="0"/>
                <a:sym typeface="微软雅黑" charset="0"/>
              </a:rPr>
              <a:t>是标志</a:t>
            </a:r>
          </a:p>
        </p:txBody>
      </p:sp>
      <p:sp>
        <p:nvSpPr>
          <p:cNvPr id="681" name="椭圆"/>
          <p:cNvSpPr>
            <a:spLocks/>
          </p:cNvSpPr>
          <p:nvPr/>
        </p:nvSpPr>
        <p:spPr>
          <a:xfrm>
            <a:off x="8381222" y="1500174"/>
            <a:ext cx="1217332" cy="1217708"/>
          </a:xfrm>
          <a:prstGeom prst="ellipse">
            <a:avLst/>
          </a:prstGeom>
          <a:solidFill>
            <a:srgbClr val="01304C"/>
          </a:solidFill>
          <a:ln w="9525" cap="flat" cmpd="sng">
            <a:noFill/>
            <a:prstDash val="solid"/>
            <a:round/>
          </a:ln>
        </p:spPr>
        <p:txBody>
          <a:bodyPr vert="horz" wrap="square" lIns="0" tIns="0" rIns="0" bIns="0" anchor="t" anchorCtr="0">
            <a:prstTxWarp prst="textNoShape">
              <a:avLst/>
            </a:prstTxWarp>
          </a:bodyPr>
          <a:lstStyle/>
          <a:p>
            <a:pPr marL="0" indent="0" algn="ctr">
              <a:lnSpc>
                <a:spcPct val="100000"/>
              </a:lnSpc>
              <a:spcBef>
                <a:spcPts val="0"/>
              </a:spcBef>
              <a:spcAft>
                <a:spcPts val="0"/>
              </a:spcAft>
              <a:buNone/>
            </a:pPr>
            <a:r>
              <a:rPr lang="en-US" altLang="zh-CN" sz="3200" b="1" i="0" u="none" strike="noStrike" kern="1200" cap="none" spc="0" baseline="0">
                <a:solidFill>
                  <a:srgbClr val="FFFFFF"/>
                </a:solidFill>
                <a:latin typeface="微软雅黑" charset="0"/>
                <a:ea typeface="微软雅黑" charset="0"/>
                <a:cs typeface="微软雅黑" charset="0"/>
                <a:sym typeface="微软雅黑" charset="0"/>
              </a:rPr>
              <a:t>02</a:t>
            </a:r>
          </a:p>
          <a:p>
            <a:pPr marL="0" indent="0" algn="ctr">
              <a:lnSpc>
                <a:spcPct val="100000"/>
              </a:lnSpc>
              <a:spcBef>
                <a:spcPts val="0"/>
              </a:spcBef>
              <a:spcAft>
                <a:spcPts val="0"/>
              </a:spcAft>
              <a:buNone/>
            </a:pPr>
            <a:r>
              <a:rPr lang="zh-CN" altLang="en-US" sz="2000" b="0" i="0" u="none" strike="noStrike" kern="1200" cap="none" spc="0" baseline="0">
                <a:solidFill>
                  <a:srgbClr val="FFFFFF"/>
                </a:solidFill>
                <a:latin typeface="微软雅黑" charset="0"/>
                <a:ea typeface="微软雅黑" charset="0"/>
                <a:cs typeface="微软雅黑" charset="0"/>
                <a:sym typeface="微软雅黑" charset="0"/>
              </a:rPr>
              <a:t>特定区</a:t>
            </a:r>
          </a:p>
        </p:txBody>
      </p:sp>
      <p:sp>
        <p:nvSpPr>
          <p:cNvPr id="682" name="椭圆"/>
          <p:cNvSpPr>
            <a:spLocks/>
          </p:cNvSpPr>
          <p:nvPr/>
        </p:nvSpPr>
        <p:spPr>
          <a:xfrm>
            <a:off x="10024296" y="1928802"/>
            <a:ext cx="1217330" cy="1217708"/>
          </a:xfrm>
          <a:prstGeom prst="ellipse">
            <a:avLst/>
          </a:prstGeom>
          <a:solidFill>
            <a:srgbClr val="595959"/>
          </a:solidFill>
          <a:ln w="9525" cap="flat" cmpd="sng">
            <a:noFill/>
            <a:prstDash val="solid"/>
            <a:round/>
          </a:ln>
        </p:spPr>
        <p:txBody>
          <a:bodyPr vert="horz" wrap="square" lIns="0" tIns="0" rIns="0" bIns="0" anchor="t" anchorCtr="0">
            <a:prstTxWarp prst="textNoShape">
              <a:avLst/>
            </a:prstTxWarp>
          </a:bodyPr>
          <a:lstStyle/>
          <a:p>
            <a:pPr marL="0" indent="0" algn="ctr">
              <a:lnSpc>
                <a:spcPct val="100000"/>
              </a:lnSpc>
              <a:spcBef>
                <a:spcPts val="0"/>
              </a:spcBef>
              <a:spcAft>
                <a:spcPts val="0"/>
              </a:spcAft>
              <a:buNone/>
            </a:pPr>
            <a:r>
              <a:rPr lang="en-US" altLang="zh-CN" sz="3200" b="1" i="0" u="none" strike="noStrike" kern="1200" cap="none" spc="0" baseline="0">
                <a:solidFill>
                  <a:srgbClr val="FFFFFF"/>
                </a:solidFill>
                <a:latin typeface="微软雅黑" charset="0"/>
                <a:ea typeface="微软雅黑" charset="0"/>
                <a:cs typeface="微软雅黑" charset="0"/>
                <a:sym typeface="微软雅黑" charset="0"/>
              </a:rPr>
              <a:t>03</a:t>
            </a:r>
          </a:p>
          <a:p>
            <a:pPr marL="0" indent="0" algn="ctr">
              <a:lnSpc>
                <a:spcPct val="100000"/>
              </a:lnSpc>
              <a:spcBef>
                <a:spcPts val="0"/>
              </a:spcBef>
              <a:spcAft>
                <a:spcPts val="0"/>
              </a:spcAft>
              <a:buNone/>
            </a:pPr>
            <a:r>
              <a:rPr lang="zh-CN" altLang="en-US" sz="2000" b="0" i="0" u="none" strike="noStrike" kern="1200" cap="none" spc="0" baseline="0">
                <a:solidFill>
                  <a:srgbClr val="FFFFFF"/>
                </a:solidFill>
                <a:latin typeface="微软雅黑" charset="0"/>
                <a:ea typeface="微软雅黑" charset="0"/>
                <a:cs typeface="微软雅黑" charset="0"/>
                <a:sym typeface="微软雅黑" charset="0"/>
              </a:rPr>
              <a:t>有品质</a:t>
            </a:r>
          </a:p>
        </p:txBody>
      </p:sp>
      <p:sp>
        <p:nvSpPr>
          <p:cNvPr id="683" name="椭圆"/>
          <p:cNvSpPr>
            <a:spLocks/>
          </p:cNvSpPr>
          <p:nvPr/>
        </p:nvSpPr>
        <p:spPr>
          <a:xfrm>
            <a:off x="10524361" y="3357562"/>
            <a:ext cx="1217331" cy="1217708"/>
          </a:xfrm>
          <a:prstGeom prst="ellipse">
            <a:avLst/>
          </a:prstGeom>
          <a:solidFill>
            <a:srgbClr val="9BD744"/>
          </a:solidFill>
          <a:ln w="9525" cap="flat" cmpd="sng">
            <a:noFill/>
            <a:prstDash val="solid"/>
            <a:round/>
          </a:ln>
        </p:spPr>
        <p:txBody>
          <a:bodyPr vert="horz" wrap="square" lIns="0" tIns="0" rIns="0" bIns="0" anchor="t" anchorCtr="0">
            <a:prstTxWarp prst="textNoShape">
              <a:avLst/>
            </a:prstTxWarp>
          </a:bodyPr>
          <a:lstStyle/>
          <a:p>
            <a:pPr marL="0" indent="0" algn="ctr">
              <a:lnSpc>
                <a:spcPct val="100000"/>
              </a:lnSpc>
              <a:spcBef>
                <a:spcPts val="0"/>
              </a:spcBef>
              <a:spcAft>
                <a:spcPts val="0"/>
              </a:spcAft>
              <a:buNone/>
            </a:pPr>
            <a:r>
              <a:rPr lang="en-US" altLang="zh-CN" sz="3200" b="1" i="0" u="none" strike="noStrike" kern="1200" cap="none" spc="0" baseline="0">
                <a:solidFill>
                  <a:srgbClr val="FFFFFF"/>
                </a:solidFill>
                <a:latin typeface="微软雅黑" charset="0"/>
                <a:ea typeface="微软雅黑" charset="0"/>
                <a:cs typeface="微软雅黑" charset="0"/>
                <a:sym typeface="微软雅黑" charset="0"/>
              </a:rPr>
              <a:t>04</a:t>
            </a:r>
          </a:p>
          <a:p>
            <a:pPr marL="0" indent="0" algn="ctr">
              <a:lnSpc>
                <a:spcPct val="100000"/>
              </a:lnSpc>
              <a:spcBef>
                <a:spcPts val="0"/>
              </a:spcBef>
              <a:spcAft>
                <a:spcPts val="0"/>
              </a:spcAft>
              <a:buNone/>
            </a:pPr>
            <a:r>
              <a:rPr lang="zh-CN" altLang="en-US" sz="2000" b="0" i="0" u="none" strike="noStrike" kern="1200" cap="none" spc="0" baseline="0">
                <a:solidFill>
                  <a:srgbClr val="FFFFFF"/>
                </a:solidFill>
                <a:latin typeface="微软雅黑" charset="0"/>
                <a:ea typeface="微软雅黑" charset="0"/>
                <a:cs typeface="微软雅黑" charset="0"/>
                <a:sym typeface="微软雅黑" charset="0"/>
              </a:rPr>
              <a:t>双决定</a:t>
            </a:r>
          </a:p>
        </p:txBody>
      </p:sp>
      <p:grpSp>
        <p:nvGrpSpPr>
          <p:cNvPr id="686" name="组合"/>
          <p:cNvGrpSpPr>
            <a:grpSpLocks/>
          </p:cNvGrpSpPr>
          <p:nvPr/>
        </p:nvGrpSpPr>
        <p:grpSpPr>
          <a:xfrm>
            <a:off x="1128172" y="143392"/>
            <a:ext cx="5199160" cy="1071800"/>
            <a:chOff x="1128172" y="143392"/>
            <a:chExt cx="5199160" cy="1071800"/>
          </a:xfrm>
        </p:grpSpPr>
        <p:sp>
          <p:nvSpPr>
            <p:cNvPr id="684" name="矩形"/>
            <p:cNvSpPr>
              <a:spLocks/>
            </p:cNvSpPr>
            <p:nvPr/>
          </p:nvSpPr>
          <p:spPr>
            <a:xfrm>
              <a:off x="1128172" y="143392"/>
              <a:ext cx="2233610" cy="63436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3600" b="1" i="0" u="none" strike="noStrike" kern="1200" cap="none" spc="0" baseline="0">
                  <a:solidFill>
                    <a:srgbClr val="049AAB"/>
                  </a:solidFill>
                  <a:latin typeface="微软雅黑" charset="0"/>
                  <a:ea typeface="微软雅黑" charset="0"/>
                  <a:cs typeface="微软雅黑" charset="0"/>
                  <a:sym typeface="微软雅黑" charset="0"/>
                </a:rPr>
                <a:t>Three</a:t>
              </a:r>
              <a:endParaRPr lang="zh-CN" altLang="en-US" sz="3600" b="1" i="0" u="none" strike="noStrike" kern="1200" cap="none" spc="0" baseline="0">
                <a:solidFill>
                  <a:srgbClr val="049AAB"/>
                </a:solidFill>
                <a:latin typeface="微软雅黑" charset="0"/>
                <a:ea typeface="微软雅黑" charset="0"/>
                <a:cs typeface="微软雅黑" charset="0"/>
                <a:sym typeface="微软雅黑" charset="0"/>
              </a:endParaRPr>
            </a:p>
          </p:txBody>
        </p:sp>
        <p:sp>
          <p:nvSpPr>
            <p:cNvPr id="685" name="矩形"/>
            <p:cNvSpPr>
              <a:spLocks/>
            </p:cNvSpPr>
            <p:nvPr/>
          </p:nvSpPr>
          <p:spPr>
            <a:xfrm>
              <a:off x="2490119" y="266503"/>
              <a:ext cx="3837213" cy="948688"/>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2800" b="0" i="0" u="none" strike="noStrike" kern="1200" cap="none" spc="0" baseline="0">
                  <a:solidFill>
                    <a:srgbClr val="000000"/>
                  </a:solidFill>
                  <a:latin typeface="微软雅黑" charset="0"/>
                  <a:ea typeface="微软雅黑" charset="0"/>
                  <a:cs typeface="微软雅黑" charset="0"/>
                  <a:sym typeface="微软雅黑" charset="0"/>
                </a:rPr>
                <a:t>地理标志</a:t>
              </a:r>
              <a:endParaRPr lang="en-US" altLang="zh-CN" sz="2800" b="0" i="0" u="none" strike="noStrike" kern="1200" cap="none" spc="0" baseline="0">
                <a:solidFill>
                  <a:srgbClr val="000000"/>
                </a:solidFill>
                <a:latin typeface="微软雅黑" charset="0"/>
                <a:ea typeface="微软雅黑" charset="0"/>
                <a:cs typeface="微软雅黑" charset="0"/>
                <a:sym typeface="微软雅黑" charset="0"/>
              </a:endParaRPr>
            </a:p>
            <a:p>
              <a:pPr marL="0" indent="0" algn="l">
                <a:lnSpc>
                  <a:spcPct val="100000"/>
                </a:lnSpc>
                <a:spcBef>
                  <a:spcPts val="0"/>
                </a:spcBef>
                <a:spcAft>
                  <a:spcPts val="0"/>
                </a:spcAft>
                <a:buNone/>
              </a:pPr>
              <a:r>
                <a:rPr lang="zh-CN" altLang="en-US" sz="2800" b="0" i="0" u="none" strike="noStrike" kern="1200" cap="none" spc="0" baseline="0">
                  <a:solidFill>
                    <a:srgbClr val="000000"/>
                  </a:solidFill>
                  <a:latin typeface="微软雅黑" charset="0"/>
                  <a:ea typeface="微软雅黑" charset="0"/>
                  <a:cs typeface="微软雅黑" charset="0"/>
                  <a:sym typeface="微软雅黑" charset="0"/>
                </a:rPr>
                <a:t>商标概念</a:t>
              </a:r>
            </a:p>
          </p:txBody>
        </p:sp>
      </p:grpSp>
      <p:sp>
        <p:nvSpPr>
          <p:cNvPr id="687" name="圆角矩形"/>
          <p:cNvSpPr>
            <a:spLocks/>
          </p:cNvSpPr>
          <p:nvPr/>
        </p:nvSpPr>
        <p:spPr>
          <a:xfrm>
            <a:off x="4562461" y="336451"/>
            <a:ext cx="8270019" cy="383323"/>
          </a:xfrm>
          <a:prstGeom prst="roundRect">
            <a:avLst>
              <a:gd name="adj" fmla="val 16666"/>
            </a:avLst>
          </a:prstGeom>
          <a:solidFill>
            <a:srgbClr val="049AAB"/>
          </a:solidFill>
          <a:ln w="3175" cap="flat" cmpd="sng">
            <a:noFill/>
            <a:prstDash val="solid"/>
            <a:miter/>
          </a:ln>
        </p:spPr>
        <p:txBody>
          <a:bodyPr rtlCol="0" anchor="ctr"/>
          <a:lstStyle/>
          <a:p>
            <a:pPr algn="ctr"/>
            <a:endParaRPr/>
          </a:p>
        </p:txBody>
      </p:sp>
      <p:sp>
        <p:nvSpPr>
          <p:cNvPr id="688" name="圆角矩形"/>
          <p:cNvSpPr>
            <a:spLocks/>
          </p:cNvSpPr>
          <p:nvPr/>
        </p:nvSpPr>
        <p:spPr>
          <a:xfrm>
            <a:off x="-397463" y="336451"/>
            <a:ext cx="1344073" cy="383323"/>
          </a:xfrm>
          <a:prstGeom prst="roundRect">
            <a:avLst>
              <a:gd name="adj" fmla="val 16666"/>
            </a:avLst>
          </a:prstGeom>
          <a:solidFill>
            <a:srgbClr val="049AAB"/>
          </a:solidFill>
          <a:ln w="3175" cap="flat" cmpd="sng">
            <a:noFill/>
            <a:prstDash val="solid"/>
            <a:miter/>
          </a:ln>
        </p:spPr>
        <p:txBody>
          <a:bodyPr rtlCol="0" anchor="ctr"/>
          <a:lstStyle/>
          <a:p>
            <a:pPr algn="ctr"/>
            <a:endParaRPr/>
          </a:p>
        </p:txBody>
      </p:sp>
      <p:sp>
        <p:nvSpPr>
          <p:cNvPr id="689" name="矩形"/>
          <p:cNvSpPr>
            <a:spLocks/>
          </p:cNvSpPr>
          <p:nvPr/>
        </p:nvSpPr>
        <p:spPr>
          <a:xfrm>
            <a:off x="0" y="1643050"/>
            <a:ext cx="7992888" cy="403244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342900" indent="-342900" algn="l">
              <a:lnSpc>
                <a:spcPct val="150000"/>
              </a:lnSpc>
              <a:spcBef>
                <a:spcPct val="20000"/>
              </a:spcBef>
              <a:spcAft>
                <a:spcPts val="0"/>
              </a:spcAft>
              <a:buNone/>
            </a:pPr>
            <a:r>
              <a:rPr lang="en-US" altLang="zh-CN" sz="3200" b="0" i="0" u="none" strike="noStrike" kern="1200" cap="none" spc="0" baseline="0">
                <a:solidFill>
                  <a:schemeClr val="tx1"/>
                </a:solidFill>
                <a:latin typeface="华文中宋" pitchFamily="2" charset="-122"/>
                <a:ea typeface="华文中宋" pitchFamily="2" charset="-122"/>
                <a:cs typeface="微软雅黑" charset="0"/>
              </a:rPr>
              <a:t> </a:t>
            </a:r>
            <a:r>
              <a:rPr lang="zh-CN" altLang="en-US" sz="3200" b="1" i="0" u="none" strike="noStrike" kern="1200" cap="none" spc="0" baseline="0">
                <a:solidFill>
                  <a:srgbClr val="FF0000"/>
                </a:solidFill>
                <a:latin typeface="楷体_GB2312" pitchFamily="49" charset="-122"/>
                <a:ea typeface="楷体_GB2312" pitchFamily="49" charset="-122"/>
                <a:cs typeface="Times New Roman" pitchFamily="18" charset="0"/>
              </a:rPr>
              <a:t>《商标法》第十六条第二款：</a:t>
            </a:r>
            <a:r>
              <a:rPr lang="en-US" altLang="zh-CN" sz="3200" b="1" i="0" u="none" strike="noStrike" kern="1200" cap="none" spc="0" baseline="0">
                <a:solidFill>
                  <a:srgbClr val="FF0000"/>
                </a:solidFill>
                <a:latin typeface="楷体_GB2312" pitchFamily="49" charset="-122"/>
                <a:ea typeface="楷体_GB2312" pitchFamily="49" charset="-122"/>
                <a:cs typeface="Times New Roman" pitchFamily="18" charset="0"/>
              </a:rPr>
              <a:t>      </a:t>
            </a:r>
            <a:r>
              <a:rPr lang="zh-CN" altLang="en-US" sz="3200" b="1" i="0" u="none" strike="noStrike" kern="1200" cap="none" spc="0" baseline="0">
                <a:solidFill>
                  <a:srgbClr val="558ED5"/>
                </a:solidFill>
                <a:latin typeface="Times New Roman" pitchFamily="18" charset="0"/>
                <a:ea typeface="楷体_GB2312" pitchFamily="49" charset="-122"/>
                <a:cs typeface="Times New Roman" pitchFamily="18" charset="0"/>
              </a:rPr>
              <a:t/>
            </a:r>
            <a:br>
              <a:rPr lang="zh-CN" altLang="en-US" sz="3200" b="1" i="0" u="none" strike="noStrike" kern="1200" cap="none" spc="0" baseline="0">
                <a:solidFill>
                  <a:srgbClr val="558ED5"/>
                </a:solidFill>
                <a:latin typeface="Times New Roman" pitchFamily="18" charset="0"/>
                <a:ea typeface="楷体_GB2312" pitchFamily="49" charset="-122"/>
                <a:cs typeface="Times New Roman" pitchFamily="18" charset="0"/>
              </a:rPr>
            </a:br>
            <a:r>
              <a:rPr lang="zh-CN" altLang="en-US" sz="3200" b="0" i="0" u="none" strike="noStrike" kern="1200" cap="none" spc="0" baseline="0">
                <a:solidFill>
                  <a:schemeClr val="tx1"/>
                </a:solidFill>
                <a:latin typeface="黑体" pitchFamily="49" charset="-122"/>
                <a:ea typeface="黑体" pitchFamily="49" charset="-122"/>
                <a:cs typeface="微软雅黑" charset="0"/>
              </a:rPr>
              <a:t>地理标志，是指标示某商品来源于某地区</a:t>
            </a:r>
            <a:r>
              <a:rPr lang="zh-CN" altLang="en-US" sz="3200" b="0" i="0" u="none" strike="noStrike" kern="1200" cap="none" spc="0" baseline="0">
                <a:solidFill>
                  <a:srgbClr val="FF0000"/>
                </a:solidFill>
                <a:latin typeface="微软雅黑" charset="0"/>
                <a:ea typeface="微软雅黑" charset="0"/>
                <a:cs typeface="微软雅黑" charset="0"/>
              </a:rPr>
              <a:t>②</a:t>
            </a:r>
            <a:r>
              <a:rPr lang="zh-CN" altLang="en-US" sz="3200" b="0" i="0" u="none" strike="noStrike" kern="1200" cap="none" spc="0" baseline="0">
                <a:solidFill>
                  <a:schemeClr val="tx1"/>
                </a:solidFill>
                <a:latin typeface="黑体" pitchFamily="49" charset="-122"/>
                <a:ea typeface="黑体" pitchFamily="49" charset="-122"/>
                <a:cs typeface="微软雅黑" charset="0"/>
              </a:rPr>
              <a:t>，该商品的特定质量、信誉或者其他特征</a:t>
            </a:r>
            <a:r>
              <a:rPr lang="zh-CN" altLang="en-US" sz="3200" b="0" i="0" u="none" strike="noStrike" kern="1200" cap="none" spc="0" baseline="0">
                <a:solidFill>
                  <a:srgbClr val="FF0000"/>
                </a:solidFill>
                <a:latin typeface="微软雅黑" charset="0"/>
                <a:ea typeface="微软雅黑" charset="0"/>
                <a:cs typeface="微软雅黑" charset="0"/>
              </a:rPr>
              <a:t>③</a:t>
            </a:r>
            <a:r>
              <a:rPr lang="zh-CN" altLang="en-US" sz="3200" b="0" i="0" u="none" strike="noStrike" kern="1200" cap="none" spc="0" baseline="0">
                <a:solidFill>
                  <a:schemeClr val="tx1"/>
                </a:solidFill>
                <a:latin typeface="黑体" pitchFamily="49" charset="-122"/>
                <a:ea typeface="黑体" pitchFamily="49" charset="-122"/>
                <a:cs typeface="微软雅黑" charset="0"/>
              </a:rPr>
              <a:t>，主要由该地区的自然因素或者人文因素所决定</a:t>
            </a:r>
            <a:r>
              <a:rPr lang="zh-CN" altLang="en-US" sz="3200" b="0" i="0" u="none" strike="noStrike" kern="1200" cap="none" spc="0" baseline="0">
                <a:solidFill>
                  <a:srgbClr val="FF0000"/>
                </a:solidFill>
                <a:latin typeface="微软雅黑" charset="0"/>
                <a:ea typeface="微软雅黑" charset="0"/>
                <a:cs typeface="微软雅黑" charset="0"/>
              </a:rPr>
              <a:t>④</a:t>
            </a:r>
            <a:r>
              <a:rPr lang="zh-CN" altLang="en-US" sz="3200" b="0" i="0" u="none" strike="noStrike" kern="1200" cap="none" spc="0" baseline="0">
                <a:solidFill>
                  <a:schemeClr val="tx1"/>
                </a:solidFill>
                <a:latin typeface="黑体" pitchFamily="49" charset="-122"/>
                <a:ea typeface="黑体" pitchFamily="49" charset="-122"/>
                <a:cs typeface="微软雅黑" charset="0"/>
              </a:rPr>
              <a:t>的</a:t>
            </a:r>
            <a:r>
              <a:rPr lang="zh-CN" altLang="en-US" sz="3200" b="0" i="0" u="sng" strike="noStrike" kern="1200" cap="none" spc="0" baseline="0">
                <a:solidFill>
                  <a:schemeClr val="tx1"/>
                </a:solidFill>
                <a:latin typeface="黑体" pitchFamily="49" charset="-122"/>
                <a:ea typeface="黑体" pitchFamily="49" charset="-122"/>
                <a:cs typeface="微软雅黑" charset="0"/>
              </a:rPr>
              <a:t>标志</a:t>
            </a:r>
            <a:r>
              <a:rPr lang="zh-CN" altLang="en-US" sz="3200" b="0" i="0" u="none" strike="noStrike" kern="1200" cap="none" spc="0" baseline="0">
                <a:solidFill>
                  <a:srgbClr val="FF0000"/>
                </a:solidFill>
                <a:latin typeface="微软雅黑" charset="0"/>
                <a:ea typeface="微软雅黑" charset="0"/>
                <a:cs typeface="微软雅黑" charset="0"/>
              </a:rPr>
              <a:t>①</a:t>
            </a:r>
            <a:r>
              <a:rPr lang="zh-CN" altLang="en-US" sz="3200" b="0" i="0" u="none" strike="noStrike" kern="1200" cap="none" spc="0" baseline="0">
                <a:solidFill>
                  <a:schemeClr val="tx1"/>
                </a:solidFill>
                <a:latin typeface="黑体" pitchFamily="49" charset="-122"/>
                <a:ea typeface="黑体" pitchFamily="49" charset="-122"/>
                <a:cs typeface="微软雅黑" charset="0"/>
              </a:rPr>
              <a:t>。</a:t>
            </a:r>
            <a:endParaRPr lang="en-US" altLang="zh-CN" sz="3200" b="0" i="0" u="none" strike="noStrike" kern="1200" cap="none" spc="0" baseline="0">
              <a:solidFill>
                <a:schemeClr val="tx1"/>
              </a:solidFill>
              <a:latin typeface="黑体" pitchFamily="49" charset="-122"/>
              <a:ea typeface="黑体" pitchFamily="49" charset="-122"/>
              <a:cs typeface="微软雅黑" charset="0"/>
            </a:endParaRPr>
          </a:p>
          <a:p>
            <a:pPr marL="342900" indent="-342900" algn="l">
              <a:lnSpc>
                <a:spcPct val="150000"/>
              </a:lnSpc>
              <a:spcBef>
                <a:spcPct val="20000"/>
              </a:spcBef>
              <a:spcAft>
                <a:spcPts val="0"/>
              </a:spcAft>
              <a:buNone/>
            </a:pPr>
            <a:endParaRPr lang="en-US" altLang="zh-CN" sz="3200" b="0" i="0" u="none" strike="noStrike" kern="1200" cap="none" spc="0" baseline="0">
              <a:solidFill>
                <a:schemeClr val="tx1"/>
              </a:solidFill>
              <a:latin typeface="华文中宋" pitchFamily="2" charset="-122"/>
              <a:ea typeface="华文中宋" pitchFamily="2" charset="-122"/>
              <a:cs typeface="微软雅黑" charset="0"/>
            </a:endParaRPr>
          </a:p>
          <a:p>
            <a:pPr marL="342900" indent="-342900" algn="l" eaLnBrk="1" fontAlgn="auto" latinLnBrk="0" hangingPunct="1">
              <a:lnSpc>
                <a:spcPct val="100000"/>
              </a:lnSpc>
              <a:spcBef>
                <a:spcPct val="20000"/>
              </a:spcBef>
              <a:spcAft>
                <a:spcPts val="0"/>
              </a:spcAft>
              <a:buClrTx/>
              <a:buSzPct val="100000"/>
              <a:buFont typeface="Arial" pitchFamily="34" charset="0"/>
              <a:buChar char="•"/>
            </a:pPr>
            <a:endParaRPr lang="zh-CN" altLang="en-US" sz="3600" b="0" i="0" u="none" strike="noStrike" kern="1200" cap="none" spc="0" baseline="0">
              <a:solidFill>
                <a:schemeClr val="tx1"/>
              </a:solidFill>
              <a:latin typeface="微软雅黑" charset="0"/>
              <a:ea typeface="微软雅黑" charset="0"/>
              <a:cs typeface="微软雅黑" charset="0"/>
            </a:endParaRPr>
          </a:p>
        </p:txBody>
      </p:sp>
    </p:spTree>
    <p:extLst>
      <p:ext uri="{BB962C8B-B14F-4D97-AF65-F5344CB8AC3E}">
        <p14:creationId xmlns:p14="http://schemas.microsoft.com/office/powerpoint/2010/main" val="109962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87"/>
                                        </p:tgtEl>
                                        <p:attrNameLst>
                                          <p:attrName>style.visibility</p:attrName>
                                        </p:attrNameLst>
                                      </p:cBhvr>
                                      <p:to>
                                        <p:strVal val="visible"/>
                                      </p:to>
                                    </p:set>
                                    <p:animEffect transition="in" filter="barn(inVertical)">
                                      <p:cBhvr>
                                        <p:cTn id="7" dur="500"/>
                                        <p:tgtEl>
                                          <p:spTgt spid="687"/>
                                        </p:tgtEl>
                                      </p:cBhvr>
                                    </p:animEffect>
                                  </p:childTnLst>
                                </p:cTn>
                              </p:par>
                              <p:par>
                                <p:cTn id="8" presetID="42" presetClass="entr" presetSubtype="0" fill="hold" grpId="0" nodeType="withEffect">
                                  <p:stCondLst>
                                    <p:cond delay="600"/>
                                  </p:stCondLst>
                                  <p:childTnLst>
                                    <p:set>
                                      <p:cBhvr>
                                        <p:cTn id="9" dur="1" fill="hold">
                                          <p:stCondLst>
                                            <p:cond delay="0"/>
                                          </p:stCondLst>
                                        </p:cTn>
                                        <p:tgtEl>
                                          <p:spTgt spid="679"/>
                                        </p:tgtEl>
                                        <p:attrNameLst>
                                          <p:attrName>style.visibility</p:attrName>
                                        </p:attrNameLst>
                                      </p:cBhvr>
                                      <p:to>
                                        <p:strVal val="visible"/>
                                      </p:to>
                                    </p:set>
                                    <p:animEffect transition="in" filter="fade">
                                      <p:cBhvr>
                                        <p:cTn id="10" dur="500"/>
                                        <p:tgtEl>
                                          <p:spTgt spid="679"/>
                                        </p:tgtEl>
                                      </p:cBhvr>
                                    </p:animEffect>
                                    <p:anim calcmode="lin" valueType="num">
                                      <p:cBhvr>
                                        <p:cTn id="11" dur="500" fill="hold"/>
                                        <p:tgtEl>
                                          <p:spTgt spid="679"/>
                                        </p:tgtEl>
                                        <p:attrNameLst>
                                          <p:attrName>ppt_x</p:attrName>
                                        </p:attrNameLst>
                                      </p:cBhvr>
                                      <p:tavLst>
                                        <p:tav tm="0">
                                          <p:val>
                                            <p:strVal val="#ppt_x"/>
                                          </p:val>
                                        </p:tav>
                                        <p:tav tm="100000">
                                          <p:val>
                                            <p:strVal val="#ppt_x"/>
                                          </p:val>
                                        </p:tav>
                                      </p:tavLst>
                                    </p:anim>
                                    <p:anim calcmode="lin" valueType="num">
                                      <p:cBhvr>
                                        <p:cTn id="12" dur="500" fill="hold"/>
                                        <p:tgtEl>
                                          <p:spTgt spid="679"/>
                                        </p:tgtEl>
                                        <p:attrNameLst>
                                          <p:attrName>ppt_y</p:attrName>
                                        </p:attrNameLst>
                                      </p:cBhvr>
                                      <p:tavLst>
                                        <p:tav tm="0">
                                          <p:val>
                                            <p:strVal val="#ppt_y+.1"/>
                                          </p:val>
                                        </p:tav>
                                        <p:tav tm="100000">
                                          <p:val>
                                            <p:strVal val="#ppt_y"/>
                                          </p:val>
                                        </p:tav>
                                      </p:tavLst>
                                    </p:anim>
                                  </p:childTnLst>
                                </p:cTn>
                              </p:par>
                              <p:par>
                                <p:cTn id="13" presetID="10" presetClass="entr" presetSubtype="0" fill="hold" grpId="0" nodeType="withEffect">
                                  <p:stCondLst>
                                    <p:cond delay="900"/>
                                  </p:stCondLst>
                                  <p:childTnLst>
                                    <p:set>
                                      <p:cBhvr>
                                        <p:cTn id="14" dur="1" fill="hold">
                                          <p:stCondLst>
                                            <p:cond delay="0"/>
                                          </p:stCondLst>
                                        </p:cTn>
                                        <p:tgtEl>
                                          <p:spTgt spid="678"/>
                                        </p:tgtEl>
                                        <p:attrNameLst>
                                          <p:attrName>style.visibility</p:attrName>
                                        </p:attrNameLst>
                                      </p:cBhvr>
                                      <p:to>
                                        <p:strVal val="visible"/>
                                      </p:to>
                                    </p:set>
                                    <p:animEffect transition="in" filter="fade">
                                      <p:cBhvr>
                                        <p:cTn id="15" dur="500"/>
                                        <p:tgtEl>
                                          <p:spTgt spid="67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677"/>
                                        </p:tgtEl>
                                        <p:attrNameLst>
                                          <p:attrName>style.visibility</p:attrName>
                                        </p:attrNameLst>
                                      </p:cBhvr>
                                      <p:to>
                                        <p:strVal val="visible"/>
                                      </p:to>
                                    </p:set>
                                    <p:animEffect transition="in" filter="fade">
                                      <p:cBhvr>
                                        <p:cTn id="18" dur="500"/>
                                        <p:tgtEl>
                                          <p:spTgt spid="677"/>
                                        </p:tgtEl>
                                      </p:cBhvr>
                                    </p:animEffect>
                                  </p:childTnLst>
                                </p:cTn>
                              </p:par>
                              <p:par>
                                <p:cTn id="19" presetID="10" presetClass="entr" presetSubtype="0" fill="hold" grpId="0" nodeType="withEffect">
                                  <p:stCondLst>
                                    <p:cond delay="1100"/>
                                  </p:stCondLst>
                                  <p:childTnLst>
                                    <p:set>
                                      <p:cBhvr>
                                        <p:cTn id="20" dur="1" fill="hold">
                                          <p:stCondLst>
                                            <p:cond delay="0"/>
                                          </p:stCondLst>
                                        </p:cTn>
                                        <p:tgtEl>
                                          <p:spTgt spid="674"/>
                                        </p:tgtEl>
                                        <p:attrNameLst>
                                          <p:attrName>style.visibility</p:attrName>
                                        </p:attrNameLst>
                                      </p:cBhvr>
                                      <p:to>
                                        <p:strVal val="visible"/>
                                      </p:to>
                                    </p:set>
                                    <p:animEffect transition="in" filter="fade">
                                      <p:cBhvr>
                                        <p:cTn id="21" dur="500"/>
                                        <p:tgtEl>
                                          <p:spTgt spid="674"/>
                                        </p:tgtEl>
                                      </p:cBhvr>
                                    </p:animEffect>
                                  </p:childTnLst>
                                </p:cTn>
                              </p:par>
                              <p:par>
                                <p:cTn id="22" presetID="10" presetClass="entr" presetSubtype="0" fill="hold" grpId="0" nodeType="withEffect">
                                  <p:stCondLst>
                                    <p:cond delay="1200"/>
                                  </p:stCondLst>
                                  <p:childTnLst>
                                    <p:set>
                                      <p:cBhvr>
                                        <p:cTn id="23" dur="1" fill="hold">
                                          <p:stCondLst>
                                            <p:cond delay="0"/>
                                          </p:stCondLst>
                                        </p:cTn>
                                        <p:tgtEl>
                                          <p:spTgt spid="672"/>
                                        </p:tgtEl>
                                        <p:attrNameLst>
                                          <p:attrName>style.visibility</p:attrName>
                                        </p:attrNameLst>
                                      </p:cBhvr>
                                      <p:to>
                                        <p:strVal val="visible"/>
                                      </p:to>
                                    </p:set>
                                    <p:animEffect transition="in" filter="fade">
                                      <p:cBhvr>
                                        <p:cTn id="24" dur="500"/>
                                        <p:tgtEl>
                                          <p:spTgt spid="672"/>
                                        </p:tgtEl>
                                      </p:cBhvr>
                                    </p:animEffect>
                                  </p:childTnLst>
                                </p:cTn>
                              </p:par>
                              <p:par>
                                <p:cTn id="25" presetID="10" presetClass="entr" presetSubtype="0" fill="hold" grpId="0" nodeType="withEffect">
                                  <p:stCondLst>
                                    <p:cond delay="1300"/>
                                  </p:stCondLst>
                                  <p:childTnLst>
                                    <p:set>
                                      <p:cBhvr>
                                        <p:cTn id="26" dur="1" fill="hold">
                                          <p:stCondLst>
                                            <p:cond delay="0"/>
                                          </p:stCondLst>
                                        </p:cTn>
                                        <p:tgtEl>
                                          <p:spTgt spid="675"/>
                                        </p:tgtEl>
                                        <p:attrNameLst>
                                          <p:attrName>style.visibility</p:attrName>
                                        </p:attrNameLst>
                                      </p:cBhvr>
                                      <p:to>
                                        <p:strVal val="visible"/>
                                      </p:to>
                                    </p:set>
                                    <p:animEffect transition="in" filter="fade">
                                      <p:cBhvr>
                                        <p:cTn id="27" dur="500"/>
                                        <p:tgtEl>
                                          <p:spTgt spid="675"/>
                                        </p:tgtEl>
                                      </p:cBhvr>
                                    </p:animEffect>
                                  </p:childTnLst>
                                </p:cTn>
                              </p:par>
                              <p:par>
                                <p:cTn id="28" presetID="10" presetClass="entr" presetSubtype="0" fill="hold" grpId="0" nodeType="withEffect">
                                  <p:stCondLst>
                                    <p:cond delay="1400"/>
                                  </p:stCondLst>
                                  <p:childTnLst>
                                    <p:set>
                                      <p:cBhvr>
                                        <p:cTn id="29" dur="1" fill="hold">
                                          <p:stCondLst>
                                            <p:cond delay="0"/>
                                          </p:stCondLst>
                                        </p:cTn>
                                        <p:tgtEl>
                                          <p:spTgt spid="673"/>
                                        </p:tgtEl>
                                        <p:attrNameLst>
                                          <p:attrName>style.visibility</p:attrName>
                                        </p:attrNameLst>
                                      </p:cBhvr>
                                      <p:to>
                                        <p:strVal val="visible"/>
                                      </p:to>
                                    </p:set>
                                    <p:animEffect transition="in" filter="fade">
                                      <p:cBhvr>
                                        <p:cTn id="30" dur="500"/>
                                        <p:tgtEl>
                                          <p:spTgt spid="673"/>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676"/>
                                        </p:tgtEl>
                                        <p:attrNameLst>
                                          <p:attrName>style.visibility</p:attrName>
                                        </p:attrNameLst>
                                      </p:cBhvr>
                                      <p:to>
                                        <p:strVal val="visible"/>
                                      </p:to>
                                    </p:set>
                                    <p:animEffect transition="in" filter="fade">
                                      <p:cBhvr>
                                        <p:cTn id="33" dur="500"/>
                                        <p:tgtEl>
                                          <p:spTgt spid="676"/>
                                        </p:tgtEl>
                                      </p:cBhvr>
                                    </p:animEffect>
                                  </p:childTnLst>
                                </p:cTn>
                              </p:par>
                              <p:par>
                                <p:cTn id="34" presetID="53" presetClass="entr" presetSubtype="0" fill="hold" grpId="0" nodeType="withEffect">
                                  <p:stCondLst>
                                    <p:cond delay="1500"/>
                                  </p:stCondLst>
                                  <p:childTnLst>
                                    <p:set>
                                      <p:cBhvr>
                                        <p:cTn id="35" dur="1" fill="hold">
                                          <p:stCondLst>
                                            <p:cond delay="0"/>
                                          </p:stCondLst>
                                        </p:cTn>
                                        <p:tgtEl>
                                          <p:spTgt spid="680"/>
                                        </p:tgtEl>
                                        <p:attrNameLst>
                                          <p:attrName>style.visibility</p:attrName>
                                        </p:attrNameLst>
                                      </p:cBhvr>
                                      <p:to>
                                        <p:strVal val="visible"/>
                                      </p:to>
                                    </p:set>
                                    <p:anim calcmode="lin" valueType="num">
                                      <p:cBhvr>
                                        <p:cTn id="36" dur="500" fill="hold"/>
                                        <p:tgtEl>
                                          <p:spTgt spid="680"/>
                                        </p:tgtEl>
                                        <p:attrNameLst>
                                          <p:attrName>ppt_w</p:attrName>
                                        </p:attrNameLst>
                                      </p:cBhvr>
                                      <p:tavLst>
                                        <p:tav tm="0">
                                          <p:val>
                                            <p:fltVal val="0"/>
                                          </p:val>
                                        </p:tav>
                                        <p:tav tm="100000">
                                          <p:val>
                                            <p:strVal val="#ppt_w"/>
                                          </p:val>
                                        </p:tav>
                                      </p:tavLst>
                                    </p:anim>
                                    <p:anim calcmode="lin" valueType="num">
                                      <p:cBhvr>
                                        <p:cTn id="37" dur="500" fill="hold"/>
                                        <p:tgtEl>
                                          <p:spTgt spid="680"/>
                                        </p:tgtEl>
                                        <p:attrNameLst>
                                          <p:attrName>ppt_h</p:attrName>
                                        </p:attrNameLst>
                                      </p:cBhvr>
                                      <p:tavLst>
                                        <p:tav tm="0">
                                          <p:val>
                                            <p:fltVal val="0"/>
                                          </p:val>
                                        </p:tav>
                                        <p:tav tm="100000">
                                          <p:val>
                                            <p:strVal val="#ppt_h"/>
                                          </p:val>
                                        </p:tav>
                                      </p:tavLst>
                                    </p:anim>
                                    <p:animEffect transition="in" filter="fade">
                                      <p:cBhvr>
                                        <p:cTn id="38" dur="500"/>
                                        <p:tgtEl>
                                          <p:spTgt spid="680"/>
                                        </p:tgtEl>
                                      </p:cBhvr>
                                    </p:animEffect>
                                  </p:childTnLst>
                                </p:cTn>
                              </p:par>
                              <p:par>
                                <p:cTn id="39" presetID="53" presetClass="entr" presetSubtype="0" fill="hold" grpId="0" nodeType="withEffect">
                                  <p:stCondLst>
                                    <p:cond delay="2000"/>
                                  </p:stCondLst>
                                  <p:childTnLst>
                                    <p:set>
                                      <p:cBhvr>
                                        <p:cTn id="40" dur="1" fill="hold">
                                          <p:stCondLst>
                                            <p:cond delay="0"/>
                                          </p:stCondLst>
                                        </p:cTn>
                                        <p:tgtEl>
                                          <p:spTgt spid="681"/>
                                        </p:tgtEl>
                                        <p:attrNameLst>
                                          <p:attrName>style.visibility</p:attrName>
                                        </p:attrNameLst>
                                      </p:cBhvr>
                                      <p:to>
                                        <p:strVal val="visible"/>
                                      </p:to>
                                    </p:set>
                                    <p:anim calcmode="lin" valueType="num">
                                      <p:cBhvr>
                                        <p:cTn id="41" dur="500" fill="hold"/>
                                        <p:tgtEl>
                                          <p:spTgt spid="681"/>
                                        </p:tgtEl>
                                        <p:attrNameLst>
                                          <p:attrName>ppt_w</p:attrName>
                                        </p:attrNameLst>
                                      </p:cBhvr>
                                      <p:tavLst>
                                        <p:tav tm="0">
                                          <p:val>
                                            <p:fltVal val="0"/>
                                          </p:val>
                                        </p:tav>
                                        <p:tav tm="100000">
                                          <p:val>
                                            <p:strVal val="#ppt_w"/>
                                          </p:val>
                                        </p:tav>
                                      </p:tavLst>
                                    </p:anim>
                                    <p:anim calcmode="lin" valueType="num">
                                      <p:cBhvr>
                                        <p:cTn id="42" dur="500" fill="hold"/>
                                        <p:tgtEl>
                                          <p:spTgt spid="681"/>
                                        </p:tgtEl>
                                        <p:attrNameLst>
                                          <p:attrName>ppt_h</p:attrName>
                                        </p:attrNameLst>
                                      </p:cBhvr>
                                      <p:tavLst>
                                        <p:tav tm="0">
                                          <p:val>
                                            <p:fltVal val="0"/>
                                          </p:val>
                                        </p:tav>
                                        <p:tav tm="100000">
                                          <p:val>
                                            <p:strVal val="#ppt_h"/>
                                          </p:val>
                                        </p:tav>
                                      </p:tavLst>
                                    </p:anim>
                                    <p:animEffect transition="in" filter="fade">
                                      <p:cBhvr>
                                        <p:cTn id="43" dur="500"/>
                                        <p:tgtEl>
                                          <p:spTgt spid="681"/>
                                        </p:tgtEl>
                                      </p:cBhvr>
                                    </p:animEffect>
                                  </p:childTnLst>
                                </p:cTn>
                              </p:par>
                              <p:par>
                                <p:cTn id="44" presetID="53" presetClass="entr" presetSubtype="0" fill="hold" grpId="0" nodeType="withEffect">
                                  <p:stCondLst>
                                    <p:cond delay="2500"/>
                                  </p:stCondLst>
                                  <p:childTnLst>
                                    <p:set>
                                      <p:cBhvr>
                                        <p:cTn id="45" dur="1" fill="hold">
                                          <p:stCondLst>
                                            <p:cond delay="0"/>
                                          </p:stCondLst>
                                        </p:cTn>
                                        <p:tgtEl>
                                          <p:spTgt spid="682"/>
                                        </p:tgtEl>
                                        <p:attrNameLst>
                                          <p:attrName>style.visibility</p:attrName>
                                        </p:attrNameLst>
                                      </p:cBhvr>
                                      <p:to>
                                        <p:strVal val="visible"/>
                                      </p:to>
                                    </p:set>
                                    <p:anim calcmode="lin" valueType="num">
                                      <p:cBhvr>
                                        <p:cTn id="46" dur="500" fill="hold"/>
                                        <p:tgtEl>
                                          <p:spTgt spid="682"/>
                                        </p:tgtEl>
                                        <p:attrNameLst>
                                          <p:attrName>ppt_w</p:attrName>
                                        </p:attrNameLst>
                                      </p:cBhvr>
                                      <p:tavLst>
                                        <p:tav tm="0">
                                          <p:val>
                                            <p:fltVal val="0"/>
                                          </p:val>
                                        </p:tav>
                                        <p:tav tm="100000">
                                          <p:val>
                                            <p:strVal val="#ppt_w"/>
                                          </p:val>
                                        </p:tav>
                                      </p:tavLst>
                                    </p:anim>
                                    <p:anim calcmode="lin" valueType="num">
                                      <p:cBhvr>
                                        <p:cTn id="47" dur="500" fill="hold"/>
                                        <p:tgtEl>
                                          <p:spTgt spid="682"/>
                                        </p:tgtEl>
                                        <p:attrNameLst>
                                          <p:attrName>ppt_h</p:attrName>
                                        </p:attrNameLst>
                                      </p:cBhvr>
                                      <p:tavLst>
                                        <p:tav tm="0">
                                          <p:val>
                                            <p:fltVal val="0"/>
                                          </p:val>
                                        </p:tav>
                                        <p:tav tm="100000">
                                          <p:val>
                                            <p:strVal val="#ppt_h"/>
                                          </p:val>
                                        </p:tav>
                                      </p:tavLst>
                                    </p:anim>
                                    <p:animEffect transition="in" filter="fade">
                                      <p:cBhvr>
                                        <p:cTn id="48" dur="500"/>
                                        <p:tgtEl>
                                          <p:spTgt spid="682"/>
                                        </p:tgtEl>
                                      </p:cBhvr>
                                    </p:animEffect>
                                  </p:childTnLst>
                                </p:cTn>
                              </p:par>
                              <p:par>
                                <p:cTn id="49" presetID="53" presetClass="entr" presetSubtype="0" fill="hold" grpId="0" nodeType="withEffect">
                                  <p:stCondLst>
                                    <p:cond delay="3000"/>
                                  </p:stCondLst>
                                  <p:childTnLst>
                                    <p:set>
                                      <p:cBhvr>
                                        <p:cTn id="50" dur="1" fill="hold">
                                          <p:stCondLst>
                                            <p:cond delay="0"/>
                                          </p:stCondLst>
                                        </p:cTn>
                                        <p:tgtEl>
                                          <p:spTgt spid="683"/>
                                        </p:tgtEl>
                                        <p:attrNameLst>
                                          <p:attrName>style.visibility</p:attrName>
                                        </p:attrNameLst>
                                      </p:cBhvr>
                                      <p:to>
                                        <p:strVal val="visible"/>
                                      </p:to>
                                    </p:set>
                                    <p:anim calcmode="lin" valueType="num">
                                      <p:cBhvr>
                                        <p:cTn id="51" dur="500" fill="hold"/>
                                        <p:tgtEl>
                                          <p:spTgt spid="683"/>
                                        </p:tgtEl>
                                        <p:attrNameLst>
                                          <p:attrName>ppt_w</p:attrName>
                                        </p:attrNameLst>
                                      </p:cBhvr>
                                      <p:tavLst>
                                        <p:tav tm="0">
                                          <p:val>
                                            <p:fltVal val="0"/>
                                          </p:val>
                                        </p:tav>
                                        <p:tav tm="100000">
                                          <p:val>
                                            <p:strVal val="#ppt_w"/>
                                          </p:val>
                                        </p:tav>
                                      </p:tavLst>
                                    </p:anim>
                                    <p:anim calcmode="lin" valueType="num">
                                      <p:cBhvr>
                                        <p:cTn id="52" dur="500" fill="hold"/>
                                        <p:tgtEl>
                                          <p:spTgt spid="683"/>
                                        </p:tgtEl>
                                        <p:attrNameLst>
                                          <p:attrName>ppt_h</p:attrName>
                                        </p:attrNameLst>
                                      </p:cBhvr>
                                      <p:tavLst>
                                        <p:tav tm="0">
                                          <p:val>
                                            <p:fltVal val="0"/>
                                          </p:val>
                                        </p:tav>
                                        <p:tav tm="100000">
                                          <p:val>
                                            <p:strVal val="#ppt_h"/>
                                          </p:val>
                                        </p:tav>
                                      </p:tavLst>
                                    </p:anim>
                                    <p:animEffect transition="in" filter="fade">
                                      <p:cBhvr>
                                        <p:cTn id="53" dur="500"/>
                                        <p:tgtEl>
                                          <p:spTgt spid="6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 grpId="0" animBg="1"/>
      <p:bldP spid="673" grpId="0" animBg="1"/>
      <p:bldP spid="674" grpId="0" animBg="1"/>
      <p:bldP spid="675" grpId="0" animBg="1"/>
      <p:bldP spid="676" grpId="0" animBg="1"/>
      <p:bldP spid="677" grpId="0" animBg="1"/>
      <p:bldP spid="678" grpId="0" animBg="1"/>
      <p:bldP spid="679" grpId="0" animBg="1"/>
      <p:bldP spid="680" grpId="0" animBg="1"/>
      <p:bldP spid="681" grpId="0" animBg="1"/>
      <p:bldP spid="682" grpId="0" animBg="1"/>
      <p:bldP spid="683" grpId="0" animBg="1"/>
      <p:bldP spid="6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5" name="组合"/>
          <p:cNvGrpSpPr>
            <a:grpSpLocks/>
          </p:cNvGrpSpPr>
          <p:nvPr/>
        </p:nvGrpSpPr>
        <p:grpSpPr>
          <a:xfrm>
            <a:off x="1128172" y="143392"/>
            <a:ext cx="5199160" cy="1071800"/>
            <a:chOff x="1128172" y="143392"/>
            <a:chExt cx="5199160" cy="1071800"/>
          </a:xfrm>
        </p:grpSpPr>
        <p:sp>
          <p:nvSpPr>
            <p:cNvPr id="693" name="矩形"/>
            <p:cNvSpPr>
              <a:spLocks/>
            </p:cNvSpPr>
            <p:nvPr/>
          </p:nvSpPr>
          <p:spPr>
            <a:xfrm>
              <a:off x="1128172" y="143392"/>
              <a:ext cx="2233610" cy="63436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3600" b="1" i="0" u="none" strike="noStrike" kern="1200" cap="none" spc="0" baseline="0">
                  <a:solidFill>
                    <a:srgbClr val="049AAB"/>
                  </a:solidFill>
                  <a:latin typeface="微软雅黑" charset="0"/>
                  <a:ea typeface="微软雅黑" charset="0"/>
                  <a:cs typeface="微软雅黑" charset="0"/>
                  <a:sym typeface="微软雅黑" charset="0"/>
                </a:rPr>
                <a:t>Three</a:t>
              </a:r>
              <a:endParaRPr lang="zh-CN" altLang="en-US" sz="3600" b="1" i="0" u="none" strike="noStrike" kern="1200" cap="none" spc="0" baseline="0">
                <a:solidFill>
                  <a:srgbClr val="049AAB"/>
                </a:solidFill>
                <a:latin typeface="微软雅黑" charset="0"/>
                <a:ea typeface="微软雅黑" charset="0"/>
                <a:cs typeface="微软雅黑" charset="0"/>
                <a:sym typeface="微软雅黑" charset="0"/>
              </a:endParaRPr>
            </a:p>
          </p:txBody>
        </p:sp>
        <p:sp>
          <p:nvSpPr>
            <p:cNvPr id="694" name="矩形"/>
            <p:cNvSpPr>
              <a:spLocks/>
            </p:cNvSpPr>
            <p:nvPr/>
          </p:nvSpPr>
          <p:spPr>
            <a:xfrm>
              <a:off x="2490119" y="266503"/>
              <a:ext cx="3837213" cy="948688"/>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2800" b="0" i="0" u="none" strike="noStrike" kern="1200" cap="none" spc="0" baseline="0">
                  <a:solidFill>
                    <a:srgbClr val="000000"/>
                  </a:solidFill>
                  <a:latin typeface="微软雅黑" charset="0"/>
                  <a:ea typeface="微软雅黑" charset="0"/>
                  <a:cs typeface="微软雅黑" charset="0"/>
                  <a:sym typeface="微软雅黑" charset="0"/>
                </a:rPr>
                <a:t>地理标志</a:t>
              </a:r>
              <a:endParaRPr lang="en-US" altLang="zh-CN" sz="2800" b="0" i="0" u="none" strike="noStrike" kern="1200" cap="none" spc="0" baseline="0">
                <a:solidFill>
                  <a:srgbClr val="000000"/>
                </a:solidFill>
                <a:latin typeface="微软雅黑" charset="0"/>
                <a:ea typeface="微软雅黑" charset="0"/>
                <a:cs typeface="微软雅黑" charset="0"/>
                <a:sym typeface="微软雅黑" charset="0"/>
              </a:endParaRPr>
            </a:p>
            <a:p>
              <a:pPr marL="0" indent="0" algn="l">
                <a:lnSpc>
                  <a:spcPct val="100000"/>
                </a:lnSpc>
                <a:spcBef>
                  <a:spcPts val="0"/>
                </a:spcBef>
                <a:spcAft>
                  <a:spcPts val="0"/>
                </a:spcAft>
                <a:buNone/>
              </a:pPr>
              <a:r>
                <a:rPr lang="zh-CN" altLang="en-US" sz="2800" b="0" i="0" u="none" strike="noStrike" kern="1200" cap="none" spc="0" baseline="0">
                  <a:solidFill>
                    <a:srgbClr val="000000"/>
                  </a:solidFill>
                  <a:latin typeface="微软雅黑" charset="0"/>
                  <a:ea typeface="微软雅黑" charset="0"/>
                  <a:cs typeface="微软雅黑" charset="0"/>
                  <a:sym typeface="微软雅黑" charset="0"/>
                </a:rPr>
                <a:t>商标概念</a:t>
              </a:r>
            </a:p>
          </p:txBody>
        </p:sp>
      </p:grpSp>
      <p:sp>
        <p:nvSpPr>
          <p:cNvPr id="696" name="圆角矩形"/>
          <p:cNvSpPr>
            <a:spLocks/>
          </p:cNvSpPr>
          <p:nvPr/>
        </p:nvSpPr>
        <p:spPr>
          <a:xfrm>
            <a:off x="4562461" y="336451"/>
            <a:ext cx="8270019" cy="383323"/>
          </a:xfrm>
          <a:prstGeom prst="roundRect">
            <a:avLst>
              <a:gd name="adj" fmla="val 16666"/>
            </a:avLst>
          </a:prstGeom>
          <a:solidFill>
            <a:srgbClr val="049AAB"/>
          </a:solidFill>
          <a:ln w="3175" cap="flat" cmpd="sng">
            <a:noFill/>
            <a:prstDash val="solid"/>
            <a:miter/>
          </a:ln>
        </p:spPr>
        <p:txBody>
          <a:bodyPr rtlCol="0" anchor="ctr"/>
          <a:lstStyle/>
          <a:p>
            <a:pPr algn="ctr"/>
            <a:endParaRPr/>
          </a:p>
        </p:txBody>
      </p:sp>
      <p:sp>
        <p:nvSpPr>
          <p:cNvPr id="697" name="圆角矩形"/>
          <p:cNvSpPr>
            <a:spLocks/>
          </p:cNvSpPr>
          <p:nvPr/>
        </p:nvSpPr>
        <p:spPr>
          <a:xfrm>
            <a:off x="-397463" y="336451"/>
            <a:ext cx="1344073" cy="383323"/>
          </a:xfrm>
          <a:prstGeom prst="roundRect">
            <a:avLst>
              <a:gd name="adj" fmla="val 16666"/>
            </a:avLst>
          </a:prstGeom>
          <a:solidFill>
            <a:srgbClr val="049AAB"/>
          </a:solidFill>
          <a:ln w="3175" cap="flat" cmpd="sng">
            <a:noFill/>
            <a:prstDash val="solid"/>
            <a:miter/>
          </a:ln>
        </p:spPr>
        <p:txBody>
          <a:bodyPr rtlCol="0" anchor="ctr"/>
          <a:lstStyle/>
          <a:p>
            <a:pPr algn="ctr"/>
            <a:endParaRPr/>
          </a:p>
        </p:txBody>
      </p:sp>
      <p:sp>
        <p:nvSpPr>
          <p:cNvPr id="698" name="矩形"/>
          <p:cNvSpPr>
            <a:spLocks/>
          </p:cNvSpPr>
          <p:nvPr/>
        </p:nvSpPr>
        <p:spPr>
          <a:xfrm>
            <a:off x="1165984" y="785795"/>
            <a:ext cx="8208912" cy="4592003"/>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50000"/>
              </a:lnSpc>
              <a:spcBef>
                <a:spcPts val="0"/>
              </a:spcBef>
              <a:spcAft>
                <a:spcPts val="0"/>
              </a:spcAft>
              <a:buNone/>
            </a:pPr>
            <a:r>
              <a:rPr lang="en-US" altLang="zh-CN" sz="3600" b="0" i="0" u="none" strike="noStrike" kern="1200" cap="none" spc="0" baseline="0">
                <a:solidFill>
                  <a:srgbClr val="558ED5"/>
                </a:solidFill>
                <a:latin typeface="Times New Roman" pitchFamily="18" charset="0"/>
                <a:ea typeface="华文中宋" pitchFamily="2" charset="-122"/>
                <a:cs typeface="Times New Roman" pitchFamily="18" charset="0"/>
              </a:rPr>
              <a:t> </a:t>
            </a:r>
            <a:r>
              <a:rPr lang="zh-CN" altLang="en-US" sz="4000" b="0" i="0" u="none" strike="noStrike" kern="1200" cap="none" spc="0" baseline="0">
                <a:solidFill>
                  <a:srgbClr val="558ED5"/>
                </a:solidFill>
                <a:latin typeface="Times New Roman" pitchFamily="18" charset="0"/>
                <a:ea typeface="华文中宋" pitchFamily="2" charset="-122"/>
                <a:cs typeface="Times New Roman" pitchFamily="18" charset="0"/>
              </a:rPr>
              <a:t>◆ </a:t>
            </a:r>
            <a:r>
              <a:rPr lang="zh-CN" altLang="en-US" sz="4000" b="0" i="0" u="none" strike="noStrike" kern="1200" cap="none" spc="0" baseline="0">
                <a:solidFill>
                  <a:schemeClr val="tx1"/>
                </a:solidFill>
                <a:latin typeface="华文中宋" pitchFamily="2" charset="-122"/>
                <a:ea typeface="华文中宋" pitchFamily="2" charset="-122"/>
                <a:cs typeface="微软雅黑" charset="0"/>
              </a:rPr>
              <a:t>地理标志是一种标志</a:t>
            </a:r>
            <a:endParaRPr lang="en-US" altLang="zh-CN" sz="4000" b="0" i="0" u="none" strike="noStrike" kern="1200" cap="none" spc="0" baseline="0">
              <a:solidFill>
                <a:schemeClr val="tx1"/>
              </a:solidFill>
              <a:latin typeface="华文中宋" pitchFamily="2" charset="-122"/>
              <a:ea typeface="华文中宋" pitchFamily="2" charset="-122"/>
              <a:cs typeface="微软雅黑" charset="0"/>
            </a:endParaRPr>
          </a:p>
          <a:p>
            <a:pPr marL="0" indent="0" algn="l">
              <a:lnSpc>
                <a:spcPct val="150000"/>
              </a:lnSpc>
              <a:spcBef>
                <a:spcPts val="0"/>
              </a:spcBef>
              <a:spcAft>
                <a:spcPts val="0"/>
              </a:spcAft>
              <a:buNone/>
            </a:pPr>
            <a:endParaRPr lang="en-US" altLang="zh-CN" sz="4000" b="0" i="0" u="none" strike="noStrike" kern="1200" cap="none" spc="0" baseline="0">
              <a:solidFill>
                <a:schemeClr val="tx1"/>
              </a:solidFill>
              <a:latin typeface="华文中宋" pitchFamily="2" charset="-122"/>
              <a:ea typeface="华文中宋" pitchFamily="2" charset="-122"/>
              <a:cs typeface="微软雅黑" charset="0"/>
            </a:endParaRPr>
          </a:p>
          <a:p>
            <a:pPr marL="0" indent="0" algn="l">
              <a:lnSpc>
                <a:spcPct val="150000"/>
              </a:lnSpc>
              <a:spcBef>
                <a:spcPts val="0"/>
              </a:spcBef>
              <a:spcAft>
                <a:spcPts val="0"/>
              </a:spcAft>
              <a:buNone/>
            </a:pPr>
            <a:endParaRPr lang="en-US" altLang="zh-CN" sz="4000" b="0" i="0" u="none" strike="noStrike" kern="1200" cap="none" spc="0" baseline="0">
              <a:solidFill>
                <a:schemeClr val="tx1"/>
              </a:solidFill>
              <a:latin typeface="华文中宋" pitchFamily="2" charset="-122"/>
              <a:ea typeface="华文中宋" pitchFamily="2" charset="-122"/>
              <a:cs typeface="微软雅黑" charset="0"/>
            </a:endParaRPr>
          </a:p>
          <a:p>
            <a:pPr marL="0" indent="0" algn="l">
              <a:lnSpc>
                <a:spcPct val="150000"/>
              </a:lnSpc>
              <a:spcBef>
                <a:spcPts val="0"/>
              </a:spcBef>
              <a:spcAft>
                <a:spcPts val="0"/>
              </a:spcAft>
              <a:buNone/>
            </a:pPr>
            <a:endParaRPr lang="en-US" altLang="zh-CN" sz="4000" b="0" i="0" u="none" strike="noStrike" kern="1200" cap="none" spc="0" baseline="0">
              <a:solidFill>
                <a:schemeClr val="tx1"/>
              </a:solidFill>
              <a:latin typeface="华文中宋" pitchFamily="2" charset="-122"/>
              <a:ea typeface="华文中宋" pitchFamily="2" charset="-122"/>
              <a:cs typeface="微软雅黑" charset="0"/>
            </a:endParaRPr>
          </a:p>
          <a:p>
            <a:pPr marL="0" indent="0" algn="l">
              <a:lnSpc>
                <a:spcPct val="150000"/>
              </a:lnSpc>
              <a:spcBef>
                <a:spcPts val="0"/>
              </a:spcBef>
              <a:spcAft>
                <a:spcPts val="0"/>
              </a:spcAft>
              <a:buNone/>
            </a:pPr>
            <a:r>
              <a:rPr lang="en-US" altLang="zh-CN" sz="4000" b="0" i="0" u="none" strike="noStrike" kern="1200" cap="none" spc="0" baseline="0">
                <a:solidFill>
                  <a:srgbClr val="558ED5"/>
                </a:solidFill>
                <a:latin typeface="Times New Roman" pitchFamily="18" charset="0"/>
                <a:ea typeface="华文中宋" pitchFamily="2" charset="-122"/>
                <a:cs typeface="Times New Roman" pitchFamily="18" charset="0"/>
              </a:rPr>
              <a:t> </a:t>
            </a:r>
            <a:endParaRPr lang="zh-CN" altLang="en-US" sz="4000" b="0" i="0" u="none" strike="noStrike" kern="1200" cap="none" spc="-100" baseline="0">
              <a:solidFill>
                <a:schemeClr val="tx1"/>
              </a:solidFill>
              <a:latin typeface="华文中宋" pitchFamily="2" charset="-122"/>
              <a:ea typeface="华文中宋" pitchFamily="2" charset="-122"/>
              <a:cs typeface="微软雅黑" charset="0"/>
            </a:endParaRPr>
          </a:p>
        </p:txBody>
      </p:sp>
      <p:sp>
        <p:nvSpPr>
          <p:cNvPr id="699" name="矩形"/>
          <p:cNvSpPr>
            <a:spLocks/>
          </p:cNvSpPr>
          <p:nvPr/>
        </p:nvSpPr>
        <p:spPr>
          <a:xfrm>
            <a:off x="808793" y="4214794"/>
            <a:ext cx="7704856" cy="2643206"/>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342900" indent="-342900" algn="l" eaLnBrk="1" fontAlgn="auto" latinLnBrk="0" hangingPunct="1">
              <a:lnSpc>
                <a:spcPts val="4000"/>
              </a:lnSpc>
              <a:spcBef>
                <a:spcPct val="20000"/>
              </a:spcBef>
              <a:spcAft>
                <a:spcPts val="0"/>
              </a:spcAft>
              <a:buNone/>
            </a:pPr>
            <a:r>
              <a:rPr lang="zh-CN" altLang="en-US" sz="2400" b="0" i="0" u="none" strike="noStrike" kern="1200" cap="none" spc="0" baseline="0">
                <a:solidFill>
                  <a:srgbClr val="558ED5"/>
                </a:solidFill>
                <a:latin typeface="微软雅黑" charset="0"/>
                <a:ea typeface="微软雅黑" charset="0"/>
                <a:cs typeface="Times New Roman" pitchFamily="18" charset="0"/>
              </a:rPr>
              <a:t>◆ </a:t>
            </a:r>
            <a:r>
              <a:rPr lang="zh-CN" altLang="en-US" sz="2400" b="0" i="0" u="none" strike="noStrike" kern="1200" cap="none" spc="0" baseline="0">
                <a:solidFill>
                  <a:schemeClr val="tx1"/>
                </a:solidFill>
                <a:latin typeface="微软雅黑" charset="0"/>
                <a:ea typeface="微软雅黑" charset="0"/>
                <a:cs typeface="Times New Roman" pitchFamily="18" charset="0"/>
              </a:rPr>
              <a:t>地理名称可以是行政区划名称或自然地理名称；可以是现在的名称，也可以是旧称。</a:t>
            </a:r>
            <a:endParaRPr lang="en-US" altLang="zh-CN" sz="2400" b="0" i="0" u="none" strike="noStrike" kern="1200" cap="none" spc="0" baseline="0">
              <a:solidFill>
                <a:schemeClr val="tx1"/>
              </a:solidFill>
              <a:latin typeface="微软雅黑" charset="0"/>
              <a:ea typeface="微软雅黑" charset="0"/>
              <a:cs typeface="Times New Roman" pitchFamily="18" charset="0"/>
            </a:endParaRPr>
          </a:p>
          <a:p>
            <a:pPr marL="342900" indent="-342900" algn="l" eaLnBrk="1" fontAlgn="auto" latinLnBrk="0" hangingPunct="1">
              <a:lnSpc>
                <a:spcPts val="4000"/>
              </a:lnSpc>
              <a:spcBef>
                <a:spcPct val="20000"/>
              </a:spcBef>
              <a:spcAft>
                <a:spcPts val="0"/>
              </a:spcAft>
              <a:buNone/>
            </a:pPr>
            <a:r>
              <a:rPr lang="zh-CN" altLang="en-US" sz="2400" b="0" i="0" u="none" strike="noStrike" kern="1200" cap="none" spc="0" baseline="0">
                <a:solidFill>
                  <a:srgbClr val="558ED5"/>
                </a:solidFill>
                <a:latin typeface="微软雅黑" charset="0"/>
                <a:ea typeface="微软雅黑" charset="0"/>
                <a:cs typeface="Times New Roman" pitchFamily="18" charset="0"/>
              </a:rPr>
              <a:t>◆ </a:t>
            </a:r>
            <a:r>
              <a:rPr lang="zh-CN" altLang="en-US" sz="2400" b="0" i="0" u="none" strike="noStrike" kern="1200" cap="none" spc="0" baseline="0">
                <a:solidFill>
                  <a:schemeClr val="tx1"/>
                </a:solidFill>
                <a:latin typeface="微软雅黑" charset="0"/>
                <a:ea typeface="微软雅黑" charset="0"/>
                <a:cs typeface="Times New Roman" pitchFamily="18" charset="0"/>
              </a:rPr>
              <a:t>可视性标志是指能够对某一地区或区域具有代表性的城市或国家的徽章、标志、国旗、著名历史建筑物的图形以及商品的包装装潢等。</a:t>
            </a:r>
            <a:endParaRPr lang="zh-CN" altLang="en-US" sz="2400" b="0" i="0" u="none" strike="noStrike" kern="1200" cap="none" spc="0" baseline="0">
              <a:solidFill>
                <a:schemeClr val="tx1"/>
              </a:solidFill>
              <a:latin typeface="微软雅黑" charset="0"/>
              <a:ea typeface="微软雅黑" charset="0"/>
              <a:cs typeface="微软雅黑" charset="0"/>
            </a:endParaRPr>
          </a:p>
        </p:txBody>
      </p:sp>
      <p:pic>
        <p:nvPicPr>
          <p:cNvPr id="700" name="图片"/>
          <p:cNvPicPr>
            <a:picLocks noChangeAspect="1"/>
          </p:cNvPicPr>
          <p:nvPr/>
        </p:nvPicPr>
        <p:blipFill>
          <a:blip r:embed="rId3" cstate="print"/>
          <a:stretch>
            <a:fillRect/>
          </a:stretch>
        </p:blipFill>
        <p:spPr>
          <a:xfrm>
            <a:off x="10024296" y="1000108"/>
            <a:ext cx="1285884" cy="1428759"/>
          </a:xfrm>
          <a:prstGeom prst="rect">
            <a:avLst/>
          </a:prstGeom>
          <a:noFill/>
          <a:ln w="9525" cap="flat" cmpd="sng">
            <a:noFill/>
            <a:prstDash val="solid"/>
            <a:miter/>
          </a:ln>
        </p:spPr>
      </p:pic>
      <p:pic>
        <p:nvPicPr>
          <p:cNvPr id="701" name="图片"/>
          <p:cNvPicPr>
            <a:picLocks noChangeAspect="1"/>
          </p:cNvPicPr>
          <p:nvPr/>
        </p:nvPicPr>
        <p:blipFill>
          <a:blip r:embed="rId4" cstate="print"/>
          <a:stretch>
            <a:fillRect/>
          </a:stretch>
        </p:blipFill>
        <p:spPr>
          <a:xfrm>
            <a:off x="10167172" y="2714620"/>
            <a:ext cx="1214444" cy="1643074"/>
          </a:xfrm>
          <a:prstGeom prst="rect">
            <a:avLst/>
          </a:prstGeom>
          <a:noFill/>
          <a:ln w="9525" cap="flat" cmpd="sng">
            <a:noFill/>
            <a:prstDash val="solid"/>
            <a:miter/>
          </a:ln>
        </p:spPr>
      </p:pic>
      <p:pic>
        <p:nvPicPr>
          <p:cNvPr id="702" name="图片"/>
          <p:cNvPicPr>
            <a:picLocks noChangeAspect="1"/>
          </p:cNvPicPr>
          <p:nvPr/>
        </p:nvPicPr>
        <p:blipFill>
          <a:blip r:embed="rId5" cstate="print"/>
          <a:stretch>
            <a:fillRect/>
          </a:stretch>
        </p:blipFill>
        <p:spPr>
          <a:xfrm>
            <a:off x="10167172" y="5072074"/>
            <a:ext cx="1643073" cy="1000131"/>
          </a:xfrm>
          <a:prstGeom prst="rect">
            <a:avLst/>
          </a:prstGeom>
          <a:noFill/>
          <a:ln w="9525" cap="flat" cmpd="sng">
            <a:noFill/>
            <a:prstDash val="solid"/>
            <a:miter/>
          </a:ln>
        </p:spPr>
      </p:pic>
      <p:sp>
        <p:nvSpPr>
          <p:cNvPr id="703" name="同侧圆角矩形"/>
          <p:cNvSpPr>
            <a:spLocks/>
          </p:cNvSpPr>
          <p:nvPr/>
        </p:nvSpPr>
        <p:spPr>
          <a:xfrm>
            <a:off x="8309784" y="4786322"/>
            <a:ext cx="1643074" cy="1528592"/>
          </a:xfrm>
          <a:prstGeom prst="round2SameRect">
            <a:avLst>
              <a:gd name="adj1" fmla="val 8064"/>
              <a:gd name="adj2" fmla="val 0"/>
            </a:avLst>
          </a:prstGeom>
          <a:blipFill rotWithShape="0">
            <a:blip r:embed="rId6"/>
            <a:stretch/>
          </a:blipFill>
          <a:ln w="25400" cap="flat" cmpd="sng">
            <a:noFill/>
            <a:prstDash val="solid"/>
            <a:round/>
          </a:ln>
        </p:spPr>
        <p:txBody>
          <a:bodyPr rtlCol="0" anchor="ctr"/>
          <a:lstStyle/>
          <a:p>
            <a:pPr algn="ctr"/>
            <a:endParaRPr/>
          </a:p>
        </p:txBody>
      </p:sp>
      <p:sp>
        <p:nvSpPr>
          <p:cNvPr id="704" name="矩形"/>
          <p:cNvSpPr>
            <a:spLocks/>
          </p:cNvSpPr>
          <p:nvPr/>
        </p:nvSpPr>
        <p:spPr>
          <a:xfrm>
            <a:off x="880232" y="1928802"/>
            <a:ext cx="8429685" cy="2263138"/>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50000"/>
              </a:lnSpc>
              <a:spcBef>
                <a:spcPts val="0"/>
              </a:spcBef>
              <a:spcAft>
                <a:spcPts val="0"/>
              </a:spcAft>
              <a:buNone/>
            </a:pPr>
            <a:r>
              <a:rPr lang="zh-CN" altLang="en-US" sz="2400" b="0" i="0" u="none" strike="noStrike" kern="1200" cap="none" spc="0" baseline="0">
                <a:solidFill>
                  <a:srgbClr val="FF0000"/>
                </a:solidFill>
                <a:latin typeface="华文中宋" pitchFamily="2" charset="-122"/>
                <a:ea typeface="华文中宋" pitchFamily="2" charset="-122"/>
                <a:cs typeface="宋体" charset="0"/>
              </a:rPr>
              <a:t>《集体商标 证明商标注册和管理办法》第</a:t>
            </a:r>
            <a:r>
              <a:rPr lang="en-US" altLang="zh-CN" sz="2400" b="0" i="0" u="none" strike="noStrike" kern="1200" cap="none" spc="0" baseline="0">
                <a:solidFill>
                  <a:srgbClr val="FF0000"/>
                </a:solidFill>
                <a:latin typeface="华文中宋" pitchFamily="2" charset="-122"/>
                <a:ea typeface="华文中宋" pitchFamily="2" charset="-122"/>
                <a:cs typeface="宋体" charset="0"/>
              </a:rPr>
              <a:t>8</a:t>
            </a:r>
            <a:r>
              <a:rPr lang="zh-CN" altLang="en-US" sz="2400" b="0" i="0" u="none" strike="noStrike" kern="1200" cap="none" spc="0" baseline="0">
                <a:solidFill>
                  <a:srgbClr val="FF0000"/>
                </a:solidFill>
                <a:latin typeface="华文中宋" pitchFamily="2" charset="-122"/>
                <a:ea typeface="华文中宋" pitchFamily="2" charset="-122"/>
                <a:cs typeface="宋体" charset="0"/>
              </a:rPr>
              <a:t>条</a:t>
            </a:r>
            <a:endParaRPr lang="en-US" altLang="zh-CN" sz="2400" b="0" i="0" u="none" strike="noStrike" kern="1200" cap="none" spc="0" baseline="0">
              <a:solidFill>
                <a:srgbClr val="FF0000"/>
              </a:solidFill>
              <a:latin typeface="华文中宋" pitchFamily="2" charset="-122"/>
              <a:ea typeface="华文中宋" pitchFamily="2" charset="-122"/>
              <a:cs typeface="微软雅黑" charset="0"/>
            </a:endParaRPr>
          </a:p>
          <a:p>
            <a:pPr marL="0" indent="0" algn="just">
              <a:lnSpc>
                <a:spcPct val="150000"/>
              </a:lnSpc>
              <a:spcBef>
                <a:spcPts val="0"/>
              </a:spcBef>
              <a:spcAft>
                <a:spcPts val="0"/>
              </a:spcAft>
              <a:buNone/>
            </a:pPr>
            <a:r>
              <a:rPr lang="zh-CN" altLang="en-US" sz="2400" b="0" i="0" u="none" strike="noStrike" kern="1200" cap="none" spc="0" baseline="0">
                <a:solidFill>
                  <a:schemeClr val="tx1"/>
                </a:solidFill>
                <a:latin typeface="华文中宋" pitchFamily="2" charset="-122"/>
                <a:ea typeface="华文中宋" pitchFamily="2" charset="-122"/>
                <a:cs typeface="微软雅黑" charset="0"/>
              </a:rPr>
              <a:t>      作为集体商标、证明商标申请注册的地理标志，可以是该地理标志标示地区的名称，也可以是能够标示某商品来源于该地区的其他可视性标志。</a:t>
            </a:r>
          </a:p>
        </p:txBody>
      </p:sp>
    </p:spTree>
    <p:extLst>
      <p:ext uri="{BB962C8B-B14F-4D97-AF65-F5344CB8AC3E}">
        <p14:creationId xmlns:p14="http://schemas.microsoft.com/office/powerpoint/2010/main" val="179666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6"/>
                                        </p:tgtEl>
                                        <p:attrNameLst>
                                          <p:attrName>style.visibility</p:attrName>
                                        </p:attrNameLst>
                                      </p:cBhvr>
                                      <p:to>
                                        <p:strVal val="visible"/>
                                      </p:to>
                                    </p:set>
                                    <p:animEffect transition="in" filter="barn(inVertical)">
                                      <p:cBhvr>
                                        <p:cTn id="7" dur="500"/>
                                        <p:tgtEl>
                                          <p:spTgt spid="6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曲线"/>
          <p:cNvSpPr>
            <a:spLocks/>
          </p:cNvSpPr>
          <p:nvPr/>
        </p:nvSpPr>
        <p:spPr>
          <a:xfrm>
            <a:off x="537040" y="1301509"/>
            <a:ext cx="5225321" cy="4665466"/>
          </a:xfrm>
          <a:custGeom>
            <a:avLst/>
            <a:gdLst>
              <a:gd name="T1" fmla="*/ 0 w 21600"/>
              <a:gd name="T2" fmla="*/ 0 h 21600"/>
              <a:gd name="T3" fmla="*/ 21600 w 21600"/>
              <a:gd name="T4" fmla="*/ 21600 h 21600"/>
            </a:gdLst>
            <a:ahLst/>
            <a:cxnLst/>
            <a:rect l="T1" t="T2" r="T3" b="T4"/>
            <a:pathLst>
              <a:path w="21600" h="21600">
                <a:moveTo>
                  <a:pt x="16879" y="1174"/>
                </a:moveTo>
                <a:lnTo>
                  <a:pt x="19055" y="5425"/>
                </a:lnTo>
                <a:cubicBezTo>
                  <a:pt x="19768" y="6830"/>
                  <a:pt x="20488" y="8236"/>
                  <a:pt x="21208" y="9633"/>
                </a:cubicBezTo>
                <a:cubicBezTo>
                  <a:pt x="21600" y="10322"/>
                  <a:pt x="21568" y="11233"/>
                  <a:pt x="21232" y="11931"/>
                </a:cubicBezTo>
                <a:lnTo>
                  <a:pt x="19055" y="16182"/>
                </a:lnTo>
                <a:cubicBezTo>
                  <a:pt x="18335" y="17587"/>
                  <a:pt x="17614" y="18992"/>
                  <a:pt x="16902" y="20389"/>
                </a:cubicBezTo>
                <a:cubicBezTo>
                  <a:pt x="16573" y="21122"/>
                  <a:pt x="15853" y="21546"/>
                  <a:pt x="15148" y="21555"/>
                </a:cubicBezTo>
                <a:lnTo>
                  <a:pt x="10802" y="21555"/>
                </a:lnTo>
                <a:cubicBezTo>
                  <a:pt x="9363" y="21555"/>
                  <a:pt x="7930" y="21555"/>
                  <a:pt x="6490" y="21555"/>
                </a:cubicBezTo>
                <a:cubicBezTo>
                  <a:pt x="5769" y="21600"/>
                  <a:pt x="5088" y="21112"/>
                  <a:pt x="4720" y="20432"/>
                </a:cubicBezTo>
                <a:lnTo>
                  <a:pt x="2552" y="16182"/>
                </a:lnTo>
                <a:cubicBezTo>
                  <a:pt x="1831" y="14776"/>
                  <a:pt x="1111" y="13370"/>
                  <a:pt x="399" y="11966"/>
                </a:cubicBezTo>
                <a:cubicBezTo>
                  <a:pt x="0" y="11286"/>
                  <a:pt x="31" y="10365"/>
                  <a:pt x="374" y="9677"/>
                </a:cubicBezTo>
                <a:lnTo>
                  <a:pt x="2552" y="5425"/>
                </a:lnTo>
                <a:cubicBezTo>
                  <a:pt x="3264" y="4021"/>
                  <a:pt x="3984" y="2615"/>
                  <a:pt x="4705" y="1209"/>
                </a:cubicBezTo>
                <a:cubicBezTo>
                  <a:pt x="5032" y="485"/>
                  <a:pt x="5754" y="60"/>
                  <a:pt x="6450" y="44"/>
                </a:cubicBezTo>
                <a:lnTo>
                  <a:pt x="10802" y="44"/>
                </a:lnTo>
                <a:cubicBezTo>
                  <a:pt x="12235" y="44"/>
                  <a:pt x="13676" y="44"/>
                  <a:pt x="15108" y="44"/>
                </a:cubicBezTo>
                <a:cubicBezTo>
                  <a:pt x="15829" y="0"/>
                  <a:pt x="16519" y="493"/>
                  <a:pt x="16879" y="1174"/>
                </a:cubicBezTo>
                <a:close/>
              </a:path>
            </a:pathLst>
          </a:custGeom>
          <a:solidFill>
            <a:srgbClr val="049AAB">
              <a:alpha val="20000"/>
            </a:srgbClr>
          </a:solidFill>
          <a:ln w="12700" cap="flat" cmpd="sng">
            <a:solidFill>
              <a:srgbClr val="049AAB"/>
            </a:solidFill>
            <a:prstDash val="dash"/>
            <a:round/>
          </a:ln>
        </p:spPr>
        <p:txBody>
          <a:bodyPr rtlCol="0" anchor="ctr"/>
          <a:lstStyle/>
          <a:p>
            <a:pPr algn="ctr"/>
            <a:endParaRPr/>
          </a:p>
        </p:txBody>
      </p:sp>
      <p:sp>
        <p:nvSpPr>
          <p:cNvPr id="709" name="曲线"/>
          <p:cNvSpPr>
            <a:spLocks/>
          </p:cNvSpPr>
          <p:nvPr/>
        </p:nvSpPr>
        <p:spPr>
          <a:xfrm>
            <a:off x="4449564" y="2214286"/>
            <a:ext cx="3234105" cy="2887598"/>
          </a:xfrm>
          <a:custGeom>
            <a:avLst/>
            <a:gdLst>
              <a:gd name="T1" fmla="*/ 0 w 21600"/>
              <a:gd name="T2" fmla="*/ 0 h 21600"/>
              <a:gd name="T3" fmla="*/ 21600 w 21600"/>
              <a:gd name="T4" fmla="*/ 21600 h 21600"/>
            </a:gdLst>
            <a:ahLst/>
            <a:cxnLst/>
            <a:rect l="T1" t="T2" r="T3" b="T4"/>
            <a:pathLst>
              <a:path w="21600" h="21600">
                <a:moveTo>
                  <a:pt x="16879" y="1175"/>
                </a:moveTo>
                <a:lnTo>
                  <a:pt x="19055" y="5425"/>
                </a:lnTo>
                <a:cubicBezTo>
                  <a:pt x="19768" y="6830"/>
                  <a:pt x="20487" y="8236"/>
                  <a:pt x="21207" y="9632"/>
                </a:cubicBezTo>
                <a:cubicBezTo>
                  <a:pt x="21600" y="10322"/>
                  <a:pt x="21567" y="11232"/>
                  <a:pt x="21232" y="11930"/>
                </a:cubicBezTo>
                <a:lnTo>
                  <a:pt x="19055" y="16181"/>
                </a:lnTo>
                <a:cubicBezTo>
                  <a:pt x="18335" y="17586"/>
                  <a:pt x="17615" y="18991"/>
                  <a:pt x="16902" y="20389"/>
                </a:cubicBezTo>
                <a:cubicBezTo>
                  <a:pt x="16572" y="21122"/>
                  <a:pt x="15852" y="21546"/>
                  <a:pt x="15148" y="21555"/>
                </a:cubicBezTo>
                <a:lnTo>
                  <a:pt x="10802" y="21555"/>
                </a:lnTo>
                <a:cubicBezTo>
                  <a:pt x="9362" y="21555"/>
                  <a:pt x="7930" y="21555"/>
                  <a:pt x="6489" y="21555"/>
                </a:cubicBezTo>
                <a:cubicBezTo>
                  <a:pt x="5769" y="21600"/>
                  <a:pt x="5088" y="21113"/>
                  <a:pt x="4719" y="20433"/>
                </a:cubicBezTo>
                <a:lnTo>
                  <a:pt x="2551" y="16181"/>
                </a:lnTo>
                <a:cubicBezTo>
                  <a:pt x="1831" y="14777"/>
                  <a:pt x="1111" y="13370"/>
                  <a:pt x="398" y="11965"/>
                </a:cubicBezTo>
                <a:cubicBezTo>
                  <a:pt x="0" y="11286"/>
                  <a:pt x="30" y="10366"/>
                  <a:pt x="374" y="9676"/>
                </a:cubicBezTo>
                <a:lnTo>
                  <a:pt x="2551" y="5425"/>
                </a:lnTo>
                <a:cubicBezTo>
                  <a:pt x="3263" y="4021"/>
                  <a:pt x="3984" y="2616"/>
                  <a:pt x="4705" y="1210"/>
                </a:cubicBezTo>
                <a:cubicBezTo>
                  <a:pt x="5032" y="486"/>
                  <a:pt x="5753" y="60"/>
                  <a:pt x="6451" y="44"/>
                </a:cubicBezTo>
                <a:lnTo>
                  <a:pt x="10802" y="44"/>
                </a:lnTo>
                <a:cubicBezTo>
                  <a:pt x="12235" y="44"/>
                  <a:pt x="13676" y="44"/>
                  <a:pt x="15109" y="44"/>
                </a:cubicBezTo>
                <a:cubicBezTo>
                  <a:pt x="15830" y="0"/>
                  <a:pt x="16519" y="494"/>
                  <a:pt x="16879" y="1175"/>
                </a:cubicBezTo>
                <a:close/>
              </a:path>
            </a:pathLst>
          </a:custGeom>
          <a:solidFill>
            <a:srgbClr val="01304C"/>
          </a:solidFill>
          <a:ln w="38100" cap="flat" cmpd="sng">
            <a:solidFill>
              <a:srgbClr val="9BD744"/>
            </a:solidFill>
            <a:prstDash val="solid"/>
            <a:round/>
          </a:ln>
          <a:effectLst>
            <a:outerShdw blurRad="50800" dist="38100" algn="l" rotWithShape="0">
              <a:srgbClr val="000000">
                <a:alpha val="39607"/>
              </a:srgbClr>
            </a:outerShdw>
          </a:effectLst>
        </p:spPr>
        <p:txBody>
          <a:bodyPr rtlCol="0" anchor="ctr"/>
          <a:lstStyle/>
          <a:p>
            <a:pPr algn="ctr"/>
            <a:endParaRPr/>
          </a:p>
        </p:txBody>
      </p:sp>
      <p:grpSp>
        <p:nvGrpSpPr>
          <p:cNvPr id="712" name="组合"/>
          <p:cNvGrpSpPr>
            <a:grpSpLocks/>
          </p:cNvGrpSpPr>
          <p:nvPr/>
        </p:nvGrpSpPr>
        <p:grpSpPr>
          <a:xfrm>
            <a:off x="1128172" y="143392"/>
            <a:ext cx="5199160" cy="1071800"/>
            <a:chOff x="1128172" y="143392"/>
            <a:chExt cx="5199160" cy="1071800"/>
          </a:xfrm>
        </p:grpSpPr>
        <p:sp>
          <p:nvSpPr>
            <p:cNvPr id="710" name="矩形"/>
            <p:cNvSpPr>
              <a:spLocks/>
            </p:cNvSpPr>
            <p:nvPr/>
          </p:nvSpPr>
          <p:spPr>
            <a:xfrm>
              <a:off x="1128172" y="143392"/>
              <a:ext cx="2233610" cy="63436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3600" b="1" i="0" u="none" strike="noStrike" kern="1200" cap="none" spc="0" baseline="0">
                  <a:solidFill>
                    <a:srgbClr val="049AAB"/>
                  </a:solidFill>
                  <a:latin typeface="微软雅黑" charset="0"/>
                  <a:ea typeface="微软雅黑" charset="0"/>
                  <a:cs typeface="微软雅黑" charset="0"/>
                  <a:sym typeface="微软雅黑" charset="0"/>
                </a:rPr>
                <a:t>THREE</a:t>
              </a:r>
              <a:endParaRPr lang="zh-CN" altLang="en-US" sz="3600" b="1" i="0" u="none" strike="noStrike" kern="1200" cap="none" spc="0" baseline="0">
                <a:solidFill>
                  <a:srgbClr val="049AAB"/>
                </a:solidFill>
                <a:latin typeface="微软雅黑" charset="0"/>
                <a:ea typeface="微软雅黑" charset="0"/>
                <a:cs typeface="微软雅黑" charset="0"/>
                <a:sym typeface="微软雅黑" charset="0"/>
              </a:endParaRPr>
            </a:p>
          </p:txBody>
        </p:sp>
        <p:sp>
          <p:nvSpPr>
            <p:cNvPr id="711" name="矩形"/>
            <p:cNvSpPr>
              <a:spLocks/>
            </p:cNvSpPr>
            <p:nvPr/>
          </p:nvSpPr>
          <p:spPr>
            <a:xfrm>
              <a:off x="2490119" y="266503"/>
              <a:ext cx="3837213" cy="948688"/>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2800" b="0" i="0" u="none" strike="noStrike" kern="1200" cap="none" spc="0" baseline="0">
                  <a:solidFill>
                    <a:srgbClr val="000000"/>
                  </a:solidFill>
                  <a:latin typeface="微软雅黑" charset="0"/>
                  <a:ea typeface="微软雅黑" charset="0"/>
                  <a:cs typeface="微软雅黑" charset="0"/>
                  <a:sym typeface="微软雅黑" charset="0"/>
                </a:rPr>
                <a:t>地理标志</a:t>
              </a:r>
              <a:endParaRPr lang="en-US" altLang="zh-CN" sz="2800" b="0" i="0" u="none" strike="noStrike" kern="1200" cap="none" spc="0" baseline="0">
                <a:solidFill>
                  <a:srgbClr val="000000"/>
                </a:solidFill>
                <a:latin typeface="微软雅黑" charset="0"/>
                <a:ea typeface="微软雅黑" charset="0"/>
                <a:cs typeface="微软雅黑" charset="0"/>
                <a:sym typeface="微软雅黑" charset="0"/>
              </a:endParaRPr>
            </a:p>
            <a:p>
              <a:pPr marL="0" indent="0" algn="l">
                <a:lnSpc>
                  <a:spcPct val="100000"/>
                </a:lnSpc>
                <a:spcBef>
                  <a:spcPts val="0"/>
                </a:spcBef>
                <a:spcAft>
                  <a:spcPts val="0"/>
                </a:spcAft>
                <a:buNone/>
              </a:pPr>
              <a:r>
                <a:rPr lang="zh-CN" altLang="en-US" sz="2800" b="0" i="0" u="none" strike="noStrike" kern="1200" cap="none" spc="0" baseline="0">
                  <a:solidFill>
                    <a:srgbClr val="000000"/>
                  </a:solidFill>
                  <a:latin typeface="微软雅黑" charset="0"/>
                  <a:ea typeface="微软雅黑" charset="0"/>
                  <a:cs typeface="微软雅黑" charset="0"/>
                  <a:sym typeface="微软雅黑" charset="0"/>
                </a:rPr>
                <a:t>商标概念</a:t>
              </a:r>
            </a:p>
          </p:txBody>
        </p:sp>
      </p:grpSp>
      <p:sp>
        <p:nvSpPr>
          <p:cNvPr id="713" name="圆角矩形"/>
          <p:cNvSpPr>
            <a:spLocks/>
          </p:cNvSpPr>
          <p:nvPr/>
        </p:nvSpPr>
        <p:spPr>
          <a:xfrm>
            <a:off x="-397463" y="336451"/>
            <a:ext cx="1344073" cy="383323"/>
          </a:xfrm>
          <a:prstGeom prst="roundRect">
            <a:avLst>
              <a:gd name="adj" fmla="val 16666"/>
            </a:avLst>
          </a:prstGeom>
          <a:solidFill>
            <a:srgbClr val="049AAB"/>
          </a:solidFill>
          <a:ln w="3175" cap="flat" cmpd="sng">
            <a:noFill/>
            <a:prstDash val="solid"/>
            <a:miter/>
          </a:ln>
        </p:spPr>
        <p:txBody>
          <a:bodyPr rtlCol="0" anchor="ctr"/>
          <a:lstStyle/>
          <a:p>
            <a:pPr algn="ctr"/>
            <a:endParaRPr/>
          </a:p>
        </p:txBody>
      </p:sp>
      <p:sp>
        <p:nvSpPr>
          <p:cNvPr id="714" name="圆角矩形"/>
          <p:cNvSpPr>
            <a:spLocks/>
          </p:cNvSpPr>
          <p:nvPr/>
        </p:nvSpPr>
        <p:spPr>
          <a:xfrm>
            <a:off x="5411146" y="336451"/>
            <a:ext cx="8270020" cy="383323"/>
          </a:xfrm>
          <a:prstGeom prst="roundRect">
            <a:avLst>
              <a:gd name="adj" fmla="val 16666"/>
            </a:avLst>
          </a:prstGeom>
          <a:solidFill>
            <a:srgbClr val="049AAB"/>
          </a:solidFill>
          <a:ln w="3175" cap="flat" cmpd="sng">
            <a:noFill/>
            <a:prstDash val="solid"/>
            <a:miter/>
          </a:ln>
        </p:spPr>
        <p:txBody>
          <a:bodyPr rtlCol="0" anchor="ctr"/>
          <a:lstStyle/>
          <a:p>
            <a:pPr algn="ctr"/>
            <a:endParaRPr/>
          </a:p>
        </p:txBody>
      </p:sp>
      <p:sp>
        <p:nvSpPr>
          <p:cNvPr id="715" name="矩形"/>
          <p:cNvSpPr>
            <a:spLocks/>
          </p:cNvSpPr>
          <p:nvPr/>
        </p:nvSpPr>
        <p:spPr>
          <a:xfrm>
            <a:off x="5023636" y="3071810"/>
            <a:ext cx="2286015" cy="69151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4000" b="0" i="0" u="none" strike="noStrike" kern="1200" cap="none" spc="0" baseline="0">
                <a:solidFill>
                  <a:schemeClr val="bg1"/>
                </a:solidFill>
                <a:latin typeface="微软雅黑" charset="0"/>
                <a:ea typeface="微软雅黑" charset="0"/>
                <a:cs typeface="微软雅黑" charset="0"/>
              </a:rPr>
              <a:t>正山小种</a:t>
            </a:r>
          </a:p>
        </p:txBody>
      </p:sp>
      <p:pic>
        <p:nvPicPr>
          <p:cNvPr id="716" name="图片" descr="正山小种.jpg"/>
          <p:cNvPicPr>
            <a:picLocks noChangeAspect="1"/>
          </p:cNvPicPr>
          <p:nvPr/>
        </p:nvPicPr>
        <p:blipFill>
          <a:blip r:embed="rId3" cstate="print"/>
          <a:stretch>
            <a:fillRect/>
          </a:stretch>
        </p:blipFill>
        <p:spPr>
          <a:xfrm>
            <a:off x="1237422" y="2357430"/>
            <a:ext cx="3214710" cy="2286016"/>
          </a:xfrm>
          <a:prstGeom prst="rect">
            <a:avLst/>
          </a:prstGeom>
          <a:noFill/>
          <a:ln w="9525" cap="flat" cmpd="sng">
            <a:noFill/>
            <a:prstDash val="solid"/>
            <a:miter/>
          </a:ln>
        </p:spPr>
      </p:pic>
      <p:sp>
        <p:nvSpPr>
          <p:cNvPr id="717" name="曲线"/>
          <p:cNvSpPr>
            <a:spLocks/>
          </p:cNvSpPr>
          <p:nvPr/>
        </p:nvSpPr>
        <p:spPr>
          <a:xfrm>
            <a:off x="7238214" y="1301509"/>
            <a:ext cx="4952199" cy="4665466"/>
          </a:xfrm>
          <a:custGeom>
            <a:avLst/>
            <a:gdLst>
              <a:gd name="T1" fmla="*/ 0 w 21600"/>
              <a:gd name="T2" fmla="*/ 0 h 21600"/>
              <a:gd name="T3" fmla="*/ 21600 w 21600"/>
              <a:gd name="T4" fmla="*/ 19972 h 21600"/>
            </a:gdLst>
            <a:ahLst/>
            <a:cxnLst/>
            <a:rect l="T1" t="T2" r="T3" b="T4"/>
            <a:pathLst>
              <a:path w="21600" h="21600">
                <a:moveTo>
                  <a:pt x="16879" y="1174"/>
                </a:moveTo>
                <a:lnTo>
                  <a:pt x="19055" y="5425"/>
                </a:lnTo>
                <a:cubicBezTo>
                  <a:pt x="19767" y="6830"/>
                  <a:pt x="20488" y="8236"/>
                  <a:pt x="21207" y="9633"/>
                </a:cubicBezTo>
                <a:cubicBezTo>
                  <a:pt x="21600" y="10322"/>
                  <a:pt x="21568" y="11233"/>
                  <a:pt x="21231" y="11931"/>
                </a:cubicBezTo>
                <a:lnTo>
                  <a:pt x="19055" y="16182"/>
                </a:lnTo>
                <a:cubicBezTo>
                  <a:pt x="18335" y="17587"/>
                  <a:pt x="17615" y="18992"/>
                  <a:pt x="16902" y="20389"/>
                </a:cubicBezTo>
                <a:cubicBezTo>
                  <a:pt x="16572" y="21122"/>
                  <a:pt x="15852" y="21546"/>
                  <a:pt x="15147" y="21555"/>
                </a:cubicBezTo>
                <a:lnTo>
                  <a:pt x="10802" y="21555"/>
                </a:lnTo>
                <a:cubicBezTo>
                  <a:pt x="9363" y="21555"/>
                  <a:pt x="7930" y="21555"/>
                  <a:pt x="6489" y="21555"/>
                </a:cubicBezTo>
                <a:cubicBezTo>
                  <a:pt x="5768" y="21600"/>
                  <a:pt x="5088" y="21112"/>
                  <a:pt x="4719" y="20432"/>
                </a:cubicBezTo>
                <a:lnTo>
                  <a:pt x="2552" y="16182"/>
                </a:lnTo>
                <a:cubicBezTo>
                  <a:pt x="1831" y="14776"/>
                  <a:pt x="1111" y="13370"/>
                  <a:pt x="398" y="11966"/>
                </a:cubicBezTo>
                <a:cubicBezTo>
                  <a:pt x="0" y="11286"/>
                  <a:pt x="31" y="10365"/>
                  <a:pt x="374" y="9677"/>
                </a:cubicBezTo>
                <a:lnTo>
                  <a:pt x="2552" y="5425"/>
                </a:lnTo>
                <a:cubicBezTo>
                  <a:pt x="3264" y="4021"/>
                  <a:pt x="3983" y="2615"/>
                  <a:pt x="4704" y="1209"/>
                </a:cubicBezTo>
                <a:cubicBezTo>
                  <a:pt x="5032" y="485"/>
                  <a:pt x="5754" y="60"/>
                  <a:pt x="6451" y="44"/>
                </a:cubicBezTo>
                <a:lnTo>
                  <a:pt x="10802" y="44"/>
                </a:lnTo>
                <a:cubicBezTo>
                  <a:pt x="12236" y="44"/>
                  <a:pt x="13677" y="44"/>
                  <a:pt x="15108" y="44"/>
                </a:cubicBezTo>
                <a:cubicBezTo>
                  <a:pt x="15829" y="0"/>
                  <a:pt x="16518" y="493"/>
                  <a:pt x="16879" y="1174"/>
                </a:cubicBezTo>
                <a:close/>
              </a:path>
            </a:pathLst>
          </a:custGeom>
          <a:solidFill>
            <a:srgbClr val="049AAB">
              <a:alpha val="20000"/>
            </a:srgbClr>
          </a:solidFill>
          <a:ln w="12700" cap="flat" cmpd="sng">
            <a:solidFill>
              <a:srgbClr val="049AAB"/>
            </a:solidFill>
            <a:prstDash val="dash"/>
            <a:round/>
          </a:ln>
        </p:spPr>
        <p:txBody>
          <a:bodyPr vert="horz" wrap="square" lIns="91404" tIns="45702" rIns="91404" bIns="45702" anchor="t" anchorCtr="0">
            <a:prstTxWarp prst="textNoShape">
              <a:avLst/>
            </a:prstTxWarp>
          </a:bodyPr>
          <a:lstStyle/>
          <a:p>
            <a:pPr marL="0" indent="0" algn="l">
              <a:lnSpc>
                <a:spcPct val="110000"/>
              </a:lnSpc>
              <a:spcBef>
                <a:spcPts val="0"/>
              </a:spcBef>
              <a:spcAft>
                <a:spcPts val="0"/>
              </a:spcAft>
              <a:buNone/>
            </a:pPr>
            <a:r>
              <a:rPr lang="zh-CN" altLang="en-US" sz="2000" b="0" i="0" u="none" strike="noStrike" kern="1200" cap="none" spc="0" baseline="0">
                <a:solidFill>
                  <a:schemeClr val="tx1"/>
                </a:solidFill>
                <a:latin typeface="华文中宋" pitchFamily="2" charset="-122"/>
                <a:ea typeface="华文中宋" pitchFamily="2" charset="-122"/>
                <a:cs typeface="微软雅黑" charset="0"/>
              </a:rPr>
              <a:t>明朝创制于福建省武夷山市桐木地区，是世界上最早的红茶，亦称红茶鼻祖，至今已经有</a:t>
            </a:r>
            <a:r>
              <a:rPr lang="en-US" altLang="zh-CN" sz="2000" b="0" i="0" u="none" strike="noStrike" kern="1200" cap="none" spc="0" baseline="0">
                <a:solidFill>
                  <a:schemeClr val="tx1"/>
                </a:solidFill>
                <a:latin typeface="华文中宋" pitchFamily="2" charset="-122"/>
                <a:ea typeface="华文中宋" pitchFamily="2" charset="-122"/>
                <a:cs typeface="微软雅黑" charset="0"/>
              </a:rPr>
              <a:t>400</a:t>
            </a:r>
            <a:r>
              <a:rPr lang="zh-CN" altLang="en-US" sz="2000" b="0" i="0" u="none" strike="noStrike" kern="1200" cap="none" spc="0" baseline="0">
                <a:solidFill>
                  <a:schemeClr val="tx1"/>
                </a:solidFill>
                <a:latin typeface="华文中宋" pitchFamily="2" charset="-122"/>
                <a:ea typeface="华文中宋" pitchFamily="2" charset="-122"/>
                <a:cs typeface="微软雅黑" charset="0"/>
              </a:rPr>
              <a:t>多年的历史。</a:t>
            </a:r>
            <a:endParaRPr lang="en-US" altLang="zh-CN" sz="2000" b="0" i="0" u="none" strike="noStrike" kern="1200" cap="none" spc="0" baseline="0">
              <a:solidFill>
                <a:schemeClr val="tx1"/>
              </a:solidFill>
              <a:latin typeface="华文中宋" pitchFamily="2" charset="-122"/>
              <a:ea typeface="华文中宋" pitchFamily="2" charset="-122"/>
              <a:cs typeface="微软雅黑" charset="0"/>
            </a:endParaRPr>
          </a:p>
          <a:p>
            <a:pPr marL="0" indent="0" algn="l">
              <a:lnSpc>
                <a:spcPct val="110000"/>
              </a:lnSpc>
              <a:spcBef>
                <a:spcPts val="0"/>
              </a:spcBef>
              <a:spcAft>
                <a:spcPts val="0"/>
              </a:spcAft>
              <a:buNone/>
            </a:pPr>
            <a:r>
              <a:rPr lang="zh-CN" altLang="en-US" sz="2000" b="0" i="0" u="none" strike="noStrike" kern="1200" cap="none" spc="0" baseline="0">
                <a:solidFill>
                  <a:schemeClr val="tx1"/>
                </a:solidFill>
                <a:latin typeface="华文中宋" pitchFamily="2" charset="-122"/>
                <a:ea typeface="华文中宋" pitchFamily="2" charset="-122"/>
                <a:cs typeface="微软雅黑" charset="0"/>
              </a:rPr>
              <a:t>茶叶是用松针或松柴熏制而成，有着非常浓烈的香味。因为熏制的原因，茶叶呈灰黑色，但茶汤为深琥珀色。</a:t>
            </a:r>
            <a:endParaRPr lang="en-US" altLang="zh-CN" sz="2000" b="0" i="0" u="none" strike="noStrike" kern="1200" cap="none" spc="0" baseline="0">
              <a:solidFill>
                <a:schemeClr val="tx1"/>
              </a:solidFill>
              <a:latin typeface="华文中宋" pitchFamily="2" charset="-122"/>
              <a:ea typeface="华文中宋" pitchFamily="2" charset="-122"/>
              <a:cs typeface="微软雅黑" charset="0"/>
            </a:endParaRPr>
          </a:p>
          <a:p>
            <a:pPr marL="0" indent="0" algn="l">
              <a:lnSpc>
                <a:spcPct val="110000"/>
              </a:lnSpc>
              <a:spcBef>
                <a:spcPts val="0"/>
              </a:spcBef>
              <a:spcAft>
                <a:spcPts val="0"/>
              </a:spcAft>
              <a:buNone/>
            </a:pPr>
            <a:r>
              <a:rPr lang="en-US" altLang="zh-CN" sz="2000" b="0" i="0" u="none" strike="noStrike" kern="1200" cap="none" spc="0" baseline="0">
                <a:solidFill>
                  <a:schemeClr val="tx1"/>
                </a:solidFill>
                <a:latin typeface="华文中宋" pitchFamily="2" charset="-122"/>
                <a:ea typeface="华文中宋" pitchFamily="2" charset="-122"/>
                <a:cs typeface="微软雅黑" charset="0"/>
              </a:rPr>
              <a:t>“小种”是指茶树品种为小叶种；因中外贸易，当地人为区别其它假冒的小种红茶（人工小种或烟小种）扰乱市场，取名为“正山”，指的是桐木及与桐木周边相同海拔、相同地域、用相同一种传统工艺制作的品质相同，独具桂圆汤味的小钟红茶；“正山”兼有正宗的意义。</a:t>
            </a:r>
            <a:endParaRPr lang="zh-CN" altLang="en-US" sz="2000" b="0" i="0" u="none" strike="noStrike" kern="1200" cap="none" spc="0" baseline="0">
              <a:solidFill>
                <a:schemeClr val="tx1"/>
              </a:solidFill>
              <a:latin typeface="华文中宋" pitchFamily="2" charset="-122"/>
              <a:ea typeface="华文中宋" pitchFamily="2" charset="-122"/>
              <a:cs typeface="微软雅黑" charset="0"/>
            </a:endParaRPr>
          </a:p>
        </p:txBody>
      </p:sp>
      <p:sp>
        <p:nvSpPr>
          <p:cNvPr id="718" name="矩形"/>
          <p:cNvSpPr>
            <a:spLocks/>
          </p:cNvSpPr>
          <p:nvPr/>
        </p:nvSpPr>
        <p:spPr>
          <a:xfrm>
            <a:off x="4023503" y="785794"/>
            <a:ext cx="6059804" cy="520065"/>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2800" b="0" i="0" u="none" strike="noStrike" kern="1200" cap="none" spc="0" baseline="0">
                <a:solidFill>
                  <a:srgbClr val="FF0000"/>
                </a:solidFill>
                <a:latin typeface="微软雅黑" charset="0"/>
                <a:ea typeface="微软雅黑" charset="0"/>
                <a:cs typeface="微软雅黑" charset="0"/>
              </a:rPr>
              <a:t>非地理名称</a:t>
            </a:r>
            <a:r>
              <a:rPr lang="en-US" altLang="zh-CN" sz="2800" b="0" i="0" u="none" strike="noStrike" kern="1200" cap="none" spc="0" baseline="0">
                <a:solidFill>
                  <a:srgbClr val="FF0000"/>
                </a:solidFill>
                <a:latin typeface="微软雅黑" charset="0"/>
                <a:ea typeface="微软雅黑" charset="0"/>
                <a:cs typeface="微软雅黑" charset="0"/>
              </a:rPr>
              <a:t>+</a:t>
            </a:r>
            <a:r>
              <a:rPr lang="zh-CN" altLang="en-US" sz="2800" b="0" i="0" u="none" strike="noStrike" kern="1200" cap="none" spc="0" baseline="0">
                <a:solidFill>
                  <a:srgbClr val="FF0000"/>
                </a:solidFill>
                <a:latin typeface="微软雅黑" charset="0"/>
                <a:ea typeface="微软雅黑" charset="0"/>
                <a:cs typeface="微软雅黑" charset="0"/>
              </a:rPr>
              <a:t>商品名称构成的</a:t>
            </a:r>
            <a:r>
              <a:rPr lang="zh-CN" altLang="en-US" sz="2800" b="0" i="0" u="none" strike="noStrike" kern="1200" cap="none" spc="0" baseline="0">
                <a:solidFill>
                  <a:schemeClr val="tx1"/>
                </a:solidFill>
                <a:latin typeface="微软雅黑" charset="0"/>
                <a:ea typeface="微软雅黑" charset="0"/>
                <a:cs typeface="微软雅黑" charset="0"/>
              </a:rPr>
              <a:t>地理标志</a:t>
            </a:r>
          </a:p>
        </p:txBody>
      </p:sp>
    </p:spTree>
    <p:extLst>
      <p:ext uri="{BB962C8B-B14F-4D97-AF65-F5344CB8AC3E}">
        <p14:creationId xmlns:p14="http://schemas.microsoft.com/office/powerpoint/2010/main" val="207861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14"/>
                                        </p:tgtEl>
                                        <p:attrNameLst>
                                          <p:attrName>style.visibility</p:attrName>
                                        </p:attrNameLst>
                                      </p:cBhvr>
                                      <p:to>
                                        <p:strVal val="visible"/>
                                      </p:to>
                                    </p:set>
                                    <p:animEffect transition="in" filter="barn(inVertical)">
                                      <p:cBhvr>
                                        <p:cTn id="7" dur="500"/>
                                        <p:tgtEl>
                                          <p:spTgt spid="714"/>
                                        </p:tgtEl>
                                      </p:cBhvr>
                                    </p:animEffect>
                                  </p:childTnLst>
                                </p:cTn>
                              </p:par>
                              <p:par>
                                <p:cTn id="8" presetID="3" presetClass="entr" presetSubtype="10" fill="hold" nodeType="withEffect">
                                  <p:stCondLst>
                                    <p:cond delay="0"/>
                                  </p:stCondLst>
                                  <p:childTnLst>
                                    <p:set>
                                      <p:cBhvr>
                                        <p:cTn id="9" dur="1" fill="hold">
                                          <p:stCondLst>
                                            <p:cond delay="0"/>
                                          </p:stCondLst>
                                        </p:cTn>
                                        <p:tgtEl>
                                          <p:spTgt spid="716"/>
                                        </p:tgtEl>
                                        <p:attrNameLst>
                                          <p:attrName>style.visibility</p:attrName>
                                        </p:attrNameLst>
                                      </p:cBhvr>
                                      <p:to>
                                        <p:strVal val="visible"/>
                                      </p:to>
                                    </p:set>
                                    <p:animEffect transition="in" filter="blinds(horizontal)">
                                      <p:cBhvr>
                                        <p:cTn id="10" dur="500"/>
                                        <p:tgtEl>
                                          <p:spTgt spid="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 name="矩形"/>
          <p:cNvSpPr>
            <a:spLocks/>
          </p:cNvSpPr>
          <p:nvPr/>
        </p:nvSpPr>
        <p:spPr>
          <a:xfrm>
            <a:off x="666625" y="500042"/>
            <a:ext cx="10943791" cy="189166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50000"/>
              </a:lnSpc>
              <a:spcBef>
                <a:spcPts val="0"/>
              </a:spcBef>
              <a:spcAft>
                <a:spcPts val="0"/>
              </a:spcAft>
              <a:buNone/>
            </a:pPr>
            <a:r>
              <a:rPr lang="en-US" altLang="zh-CN" sz="3600" b="0" i="0" u="none" strike="noStrike" kern="1200" cap="none" spc="0" baseline="0">
                <a:solidFill>
                  <a:srgbClr val="558ED5"/>
                </a:solidFill>
                <a:latin typeface="Times New Roman" pitchFamily="18" charset="0"/>
                <a:ea typeface="华文中宋" pitchFamily="2" charset="-122"/>
                <a:cs typeface="Times New Roman" pitchFamily="18" charset="0"/>
              </a:rPr>
              <a:t> </a:t>
            </a:r>
            <a:r>
              <a:rPr lang="en-US" altLang="zh-CN" sz="4000" b="0" i="0" u="none" strike="noStrike" kern="1200" cap="none" spc="0" baseline="0">
                <a:solidFill>
                  <a:srgbClr val="558ED5"/>
                </a:solidFill>
                <a:latin typeface="Times New Roman" pitchFamily="18" charset="0"/>
                <a:ea typeface="华文中宋" pitchFamily="2" charset="-122"/>
                <a:cs typeface="Times New Roman" pitchFamily="18" charset="0"/>
              </a:rPr>
              <a:t> </a:t>
            </a:r>
            <a:r>
              <a:rPr lang="zh-CN" altLang="en-US" sz="3500" b="0" i="0" u="none" strike="noStrike" kern="1200" cap="none" spc="0" baseline="0">
                <a:solidFill>
                  <a:schemeClr val="tx1"/>
                </a:solidFill>
                <a:latin typeface="华文中宋" pitchFamily="2" charset="-122"/>
                <a:ea typeface="华文中宋" pitchFamily="2" charset="-122"/>
                <a:cs typeface="微软雅黑" charset="0"/>
              </a:rPr>
              <a:t>地理标志商品来自于明确的特定区域</a:t>
            </a:r>
            <a:endParaRPr lang="en-US" altLang="zh-CN" sz="3500" b="0" i="0" u="none" strike="noStrike" kern="1200" cap="none" spc="0" baseline="0">
              <a:solidFill>
                <a:schemeClr val="tx1"/>
              </a:solidFill>
              <a:latin typeface="华文中宋" pitchFamily="2" charset="-122"/>
              <a:ea typeface="华文中宋" pitchFamily="2" charset="-122"/>
              <a:cs typeface="微软雅黑" charset="0"/>
            </a:endParaRPr>
          </a:p>
          <a:p>
            <a:pPr marL="0" indent="0" algn="l">
              <a:lnSpc>
                <a:spcPct val="150000"/>
              </a:lnSpc>
              <a:spcBef>
                <a:spcPts val="0"/>
              </a:spcBef>
              <a:spcAft>
                <a:spcPts val="0"/>
              </a:spcAft>
              <a:buNone/>
            </a:pPr>
            <a:r>
              <a:rPr lang="en-US" altLang="zh-CN" sz="4000" b="0" i="0" u="none" strike="noStrike" kern="1200" cap="none" spc="0" baseline="0">
                <a:solidFill>
                  <a:srgbClr val="558ED5"/>
                </a:solidFill>
                <a:latin typeface="Times New Roman" pitchFamily="18" charset="0"/>
                <a:ea typeface="华文中宋" pitchFamily="2" charset="-122"/>
                <a:cs typeface="Times New Roman" pitchFamily="18" charset="0"/>
              </a:rPr>
              <a:t> </a:t>
            </a:r>
            <a:endParaRPr lang="zh-CN" altLang="en-US" sz="4000" b="0" i="0" u="none" strike="noStrike" kern="1200" cap="none" spc="-100" baseline="0">
              <a:solidFill>
                <a:schemeClr val="tx1"/>
              </a:solidFill>
              <a:latin typeface="华文中宋" pitchFamily="2" charset="-122"/>
              <a:ea typeface="华文中宋" pitchFamily="2" charset="-122"/>
              <a:cs typeface="微软雅黑" charset="0"/>
            </a:endParaRPr>
          </a:p>
        </p:txBody>
      </p:sp>
      <p:sp>
        <p:nvSpPr>
          <p:cNvPr id="723" name="矩形"/>
          <p:cNvSpPr>
            <a:spLocks/>
          </p:cNvSpPr>
          <p:nvPr/>
        </p:nvSpPr>
        <p:spPr>
          <a:xfrm>
            <a:off x="571387" y="1714488"/>
            <a:ext cx="11333354" cy="94869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tx1"/>
                </a:solidFill>
                <a:latin typeface="华文中宋" pitchFamily="2" charset="-122"/>
                <a:ea typeface="华文中宋" pitchFamily="2" charset="-122"/>
                <a:cs typeface="微软雅黑" charset="0"/>
              </a:rPr>
              <a:t>      通常特定地区以</a:t>
            </a:r>
            <a:r>
              <a:rPr lang="zh-CN" altLang="en-US" sz="2800" b="0" i="0" u="none" strike="noStrike" kern="1200" cap="none" spc="0" baseline="0">
                <a:solidFill>
                  <a:srgbClr val="FF0000"/>
                </a:solidFill>
                <a:latin typeface="华文中宋" pitchFamily="2" charset="-122"/>
                <a:ea typeface="华文中宋" pitchFamily="2" charset="-122"/>
                <a:cs typeface="微软雅黑" charset="0"/>
              </a:rPr>
              <a:t>行政区划范围</a:t>
            </a:r>
            <a:r>
              <a:rPr lang="zh-CN" altLang="en-US" sz="2800" b="0" i="0" u="none" strike="noStrike" kern="1200" cap="none" spc="0" baseline="0">
                <a:solidFill>
                  <a:schemeClr val="tx1"/>
                </a:solidFill>
                <a:latin typeface="华文中宋" pitchFamily="2" charset="-122"/>
                <a:ea typeface="华文中宋" pitchFamily="2" charset="-122"/>
                <a:cs typeface="微软雅黑" charset="0"/>
              </a:rPr>
              <a:t>表述（小、相同，大）或以</a:t>
            </a:r>
            <a:r>
              <a:rPr lang="zh-CN" altLang="en-US" sz="2800" b="0" i="0" u="none" strike="noStrike" kern="1200" cap="none" spc="0" baseline="0">
                <a:solidFill>
                  <a:srgbClr val="FF0000"/>
                </a:solidFill>
                <a:latin typeface="华文中宋" pitchFamily="2" charset="-122"/>
                <a:ea typeface="华文中宋" pitchFamily="2" charset="-122"/>
                <a:cs typeface="微软雅黑" charset="0"/>
              </a:rPr>
              <a:t>自然环境中的山、河、湖、海</a:t>
            </a:r>
            <a:r>
              <a:rPr lang="zh-CN" altLang="en-US" sz="2800" b="0" i="0" u="none" strike="noStrike" kern="1200" cap="none" spc="0" baseline="0">
                <a:solidFill>
                  <a:schemeClr val="tx1"/>
                </a:solidFill>
                <a:latin typeface="华文中宋" pitchFamily="2" charset="-122"/>
                <a:ea typeface="华文中宋" pitchFamily="2" charset="-122"/>
                <a:cs typeface="微软雅黑" charset="0"/>
              </a:rPr>
              <a:t>等地理特征为界定的范围。</a:t>
            </a:r>
          </a:p>
        </p:txBody>
      </p:sp>
      <p:grpSp>
        <p:nvGrpSpPr>
          <p:cNvPr id="726" name="组合"/>
          <p:cNvGrpSpPr>
            <a:grpSpLocks/>
          </p:cNvGrpSpPr>
          <p:nvPr/>
        </p:nvGrpSpPr>
        <p:grpSpPr>
          <a:xfrm>
            <a:off x="666625" y="3357562"/>
            <a:ext cx="3537032" cy="2714644"/>
            <a:chOff x="666625" y="3357562"/>
            <a:chExt cx="3537032" cy="2714644"/>
          </a:xfrm>
        </p:grpSpPr>
        <p:sp>
          <p:nvSpPr>
            <p:cNvPr id="724" name="同侧圆角矩形"/>
            <p:cNvSpPr>
              <a:spLocks/>
            </p:cNvSpPr>
            <p:nvPr/>
          </p:nvSpPr>
          <p:spPr>
            <a:xfrm>
              <a:off x="666625" y="3357562"/>
              <a:ext cx="3537032" cy="2714644"/>
            </a:xfrm>
            <a:prstGeom prst="round2SameRect">
              <a:avLst>
                <a:gd name="adj1" fmla="val 7837"/>
                <a:gd name="adj2" fmla="val 0"/>
              </a:avLst>
            </a:prstGeom>
            <a:solidFill>
              <a:srgbClr val="FFFFFF"/>
            </a:solidFill>
            <a:ln w="25400" cap="flat" cmpd="sng">
              <a:solidFill>
                <a:srgbClr val="4F81BD"/>
              </a:solidFill>
              <a:prstDash val="solid"/>
              <a:round/>
            </a:ln>
          </p:spPr>
          <p:txBody>
            <a:bodyPr rtlCol="0" anchor="ctr"/>
            <a:lstStyle/>
            <a:p>
              <a:pPr algn="ctr"/>
              <a:endParaRPr/>
            </a:p>
          </p:txBody>
        </p:sp>
        <p:sp>
          <p:nvSpPr>
            <p:cNvPr id="725" name="矩形"/>
            <p:cNvSpPr>
              <a:spLocks/>
            </p:cNvSpPr>
            <p:nvPr/>
          </p:nvSpPr>
          <p:spPr>
            <a:xfrm>
              <a:off x="735797" y="3406631"/>
              <a:ext cx="3398688" cy="2355331"/>
            </a:xfrm>
            <a:prstGeom prst="rect">
              <a:avLst/>
            </a:prstGeom>
            <a:noFill/>
            <a:ln w="9525" cap="flat" cmpd="sng">
              <a:noFill/>
              <a:prstDash val="solid"/>
              <a:miter/>
            </a:ln>
          </p:spPr>
          <p:txBody>
            <a:bodyPr vert="horz" wrap="square" lIns="17780" tIns="53339" rIns="17780" bIns="17780" anchor="t" anchorCtr="0">
              <a:prstTxWarp prst="textNoShape">
                <a:avLst/>
              </a:prstTxWarp>
            </a:bodyPr>
            <a:lstStyle/>
            <a:p>
              <a:pPr marL="114300" lvl="1" indent="-114300" algn="l" defTabSz="622300">
                <a:lnSpc>
                  <a:spcPct val="100000"/>
                </a:lnSpc>
                <a:spcBef>
                  <a:spcPts val="0"/>
                </a:spcBef>
                <a:spcAft>
                  <a:spcPct val="15000"/>
                </a:spcAft>
                <a:buClrTx/>
                <a:buChar char="•"/>
              </a:pPr>
              <a:r>
                <a:rPr lang="zh-CN" altLang="en-US" sz="1800" b="0" i="0" u="none" strike="noStrike" kern="1200" cap="none" spc="0" baseline="0">
                  <a:solidFill>
                    <a:srgbClr val="000000"/>
                  </a:solidFill>
                  <a:latin typeface="微软雅黑" charset="0"/>
                  <a:ea typeface="微软雅黑" charset="0"/>
                  <a:cs typeface="微软雅黑" charset="0"/>
                </a:rPr>
                <a:t>五常市境内</a:t>
              </a:r>
              <a:r>
                <a:rPr lang="en-US" altLang="zh-CN" sz="1800" b="0" i="0" u="none" strike="noStrike" kern="1200" cap="none" spc="0" baseline="0">
                  <a:solidFill>
                    <a:srgbClr val="000000"/>
                  </a:solidFill>
                  <a:latin typeface="微软雅黑" charset="0"/>
                  <a:ea typeface="微软雅黑" charset="0"/>
                  <a:cs typeface="微软雅黑" charset="0"/>
                </a:rPr>
                <a:t>"C"</a:t>
              </a:r>
              <a:r>
                <a:rPr lang="zh-CN" altLang="en-US" sz="1800" b="0" i="0" u="none" strike="noStrike" kern="1200" cap="none" spc="0" baseline="0">
                  <a:solidFill>
                    <a:srgbClr val="000000"/>
                  </a:solidFill>
                  <a:latin typeface="微软雅黑" charset="0"/>
                  <a:ea typeface="微软雅黑" charset="0"/>
                  <a:cs typeface="微软雅黑" charset="0"/>
                </a:rPr>
                <a:t>字开口盆地以内，龙凤山水库或拉林河、溪浪河水系浇灌的水田。具体地域范围是：溪浪河、拉林河流域至红旗乡西城子村以东，苇沙河以西，磨盘山以北，硕大户山以南。</a:t>
              </a:r>
            </a:p>
          </p:txBody>
        </p:sp>
      </p:grpSp>
      <p:pic>
        <p:nvPicPr>
          <p:cNvPr id="727" name="图片"/>
          <p:cNvPicPr>
            <a:picLocks noChangeAspect="1"/>
          </p:cNvPicPr>
          <p:nvPr/>
        </p:nvPicPr>
        <p:blipFill>
          <a:blip r:embed="rId3" cstate="print"/>
          <a:stretch>
            <a:fillRect/>
          </a:stretch>
        </p:blipFill>
        <p:spPr>
          <a:xfrm>
            <a:off x="1142817" y="6143644"/>
            <a:ext cx="2571433" cy="428627"/>
          </a:xfrm>
          <a:prstGeom prst="rect">
            <a:avLst/>
          </a:prstGeom>
          <a:noFill/>
          <a:ln w="9525" cap="flat" cmpd="sng">
            <a:noFill/>
            <a:prstDash val="solid"/>
            <a:miter/>
          </a:ln>
        </p:spPr>
      </p:pic>
      <p:grpSp>
        <p:nvGrpSpPr>
          <p:cNvPr id="730" name="组合"/>
          <p:cNvGrpSpPr>
            <a:grpSpLocks/>
          </p:cNvGrpSpPr>
          <p:nvPr/>
        </p:nvGrpSpPr>
        <p:grpSpPr>
          <a:xfrm>
            <a:off x="4571394" y="3143248"/>
            <a:ext cx="3537032" cy="2500329"/>
            <a:chOff x="4571394" y="3143248"/>
            <a:chExt cx="3537032" cy="2500329"/>
          </a:xfrm>
        </p:grpSpPr>
        <p:sp>
          <p:nvSpPr>
            <p:cNvPr id="728" name="同侧圆角矩形"/>
            <p:cNvSpPr>
              <a:spLocks/>
            </p:cNvSpPr>
            <p:nvPr/>
          </p:nvSpPr>
          <p:spPr>
            <a:xfrm>
              <a:off x="4571394" y="3143248"/>
              <a:ext cx="3537032" cy="2500329"/>
            </a:xfrm>
            <a:prstGeom prst="round2SameRect">
              <a:avLst>
                <a:gd name="adj1" fmla="val 8111"/>
                <a:gd name="adj2" fmla="val 0"/>
              </a:avLst>
            </a:prstGeom>
            <a:solidFill>
              <a:srgbClr val="FFFFFF"/>
            </a:solidFill>
            <a:ln w="25400" cap="flat" cmpd="sng">
              <a:solidFill>
                <a:srgbClr val="4F81BD"/>
              </a:solidFill>
              <a:prstDash val="solid"/>
              <a:round/>
            </a:ln>
          </p:spPr>
          <p:txBody>
            <a:bodyPr rtlCol="0" anchor="ctr"/>
            <a:lstStyle/>
            <a:p>
              <a:pPr algn="ctr"/>
              <a:endParaRPr/>
            </a:p>
          </p:txBody>
        </p:sp>
        <p:sp>
          <p:nvSpPr>
            <p:cNvPr id="729" name="矩形"/>
            <p:cNvSpPr>
              <a:spLocks/>
            </p:cNvSpPr>
            <p:nvPr/>
          </p:nvSpPr>
          <p:spPr>
            <a:xfrm>
              <a:off x="4640566" y="3188443"/>
              <a:ext cx="3398689" cy="2169383"/>
            </a:xfrm>
            <a:prstGeom prst="rect">
              <a:avLst/>
            </a:prstGeom>
            <a:noFill/>
            <a:ln w="9525" cap="flat" cmpd="sng">
              <a:noFill/>
              <a:prstDash val="solid"/>
              <a:miter/>
            </a:ln>
          </p:spPr>
          <p:txBody>
            <a:bodyPr vert="horz" wrap="square" lIns="17780" tIns="53339" rIns="17780" bIns="17780" anchor="t" anchorCtr="0">
              <a:prstTxWarp prst="textNoShape">
                <a:avLst/>
              </a:prstTxWarp>
            </a:bodyPr>
            <a:lstStyle/>
            <a:p>
              <a:pPr marL="114300" indent="-114300" algn="l" defTabSz="622300">
                <a:lnSpc>
                  <a:spcPct val="100000"/>
                </a:lnSpc>
                <a:spcBef>
                  <a:spcPts val="0"/>
                </a:spcBef>
                <a:spcAft>
                  <a:spcPct val="15000"/>
                </a:spcAft>
                <a:buClrTx/>
                <a:buChar char="•"/>
              </a:pPr>
              <a:r>
                <a:rPr lang="zh-CN" altLang="en-US" sz="1900" b="0" i="0" u="none" strike="noStrike" kern="1200" cap="none" spc="0" baseline="0">
                  <a:solidFill>
                    <a:srgbClr val="000000"/>
                  </a:solidFill>
                  <a:latin typeface="微软雅黑" charset="0"/>
                  <a:ea typeface="微软雅黑" charset="0"/>
                  <a:cs typeface="微软雅黑" charset="0"/>
                </a:rPr>
                <a:t>新疆巴音郭楞蒙古自治州辖区内的库尔勒市、尉犁县、轮台县及新疆兵团农二师的</a:t>
              </a:r>
              <a:r>
                <a:rPr lang="en-US" altLang="zh-CN" sz="1900" b="0" i="0" u="none" strike="noStrike" kern="1200" cap="none" spc="0" baseline="0">
                  <a:solidFill>
                    <a:srgbClr val="000000"/>
                  </a:solidFill>
                  <a:latin typeface="微软雅黑" charset="0"/>
                  <a:ea typeface="微软雅黑" charset="0"/>
                  <a:cs typeface="微软雅黑" charset="0"/>
                </a:rPr>
                <a:t>8</a:t>
              </a:r>
              <a:r>
                <a:rPr lang="zh-CN" altLang="en-US" sz="1900" b="0" i="0" u="none" strike="noStrike" kern="1200" cap="none" spc="0" baseline="0">
                  <a:solidFill>
                    <a:srgbClr val="000000"/>
                  </a:solidFill>
                  <a:latin typeface="微软雅黑" charset="0"/>
                  <a:ea typeface="微软雅黑" charset="0"/>
                  <a:cs typeface="微软雅黑" charset="0"/>
                </a:rPr>
                <a:t>个团、场内，塔克拉玛干沙漠和博斯腾湖中间的孔雀河畔绿洲地带。</a:t>
              </a:r>
            </a:p>
          </p:txBody>
        </p:sp>
      </p:grpSp>
      <p:pic>
        <p:nvPicPr>
          <p:cNvPr id="731" name="图片"/>
          <p:cNvPicPr>
            <a:picLocks noChangeAspect="1"/>
          </p:cNvPicPr>
          <p:nvPr/>
        </p:nvPicPr>
        <p:blipFill>
          <a:blip r:embed="rId4" cstate="print"/>
          <a:stretch>
            <a:fillRect/>
          </a:stretch>
        </p:blipFill>
        <p:spPr>
          <a:xfrm>
            <a:off x="5238062" y="5715014"/>
            <a:ext cx="2190480" cy="1000131"/>
          </a:xfrm>
          <a:prstGeom prst="rect">
            <a:avLst/>
          </a:prstGeom>
          <a:noFill/>
          <a:ln w="9525" cap="flat" cmpd="sng">
            <a:noFill/>
            <a:prstDash val="solid"/>
            <a:miter/>
          </a:ln>
        </p:spPr>
      </p:pic>
      <p:grpSp>
        <p:nvGrpSpPr>
          <p:cNvPr id="734" name="组合"/>
          <p:cNvGrpSpPr>
            <a:grpSpLocks/>
          </p:cNvGrpSpPr>
          <p:nvPr/>
        </p:nvGrpSpPr>
        <p:grpSpPr>
          <a:xfrm>
            <a:off x="8380925" y="3071810"/>
            <a:ext cx="3537032" cy="1714512"/>
            <a:chOff x="8380925" y="3071810"/>
            <a:chExt cx="3537032" cy="1714512"/>
          </a:xfrm>
        </p:grpSpPr>
        <p:sp>
          <p:nvSpPr>
            <p:cNvPr id="732" name="同侧圆角矩形"/>
            <p:cNvSpPr>
              <a:spLocks/>
            </p:cNvSpPr>
            <p:nvPr/>
          </p:nvSpPr>
          <p:spPr>
            <a:xfrm>
              <a:off x="8380925" y="3071810"/>
              <a:ext cx="3537032" cy="1714512"/>
            </a:xfrm>
            <a:prstGeom prst="round2SameRect">
              <a:avLst>
                <a:gd name="adj1" fmla="val 7916"/>
                <a:gd name="adj2" fmla="val 0"/>
              </a:avLst>
            </a:prstGeom>
            <a:solidFill>
              <a:srgbClr val="FFFFFF"/>
            </a:solidFill>
            <a:ln w="25400" cap="flat" cmpd="sng">
              <a:solidFill>
                <a:srgbClr val="4F81BD"/>
              </a:solidFill>
              <a:prstDash val="solid"/>
              <a:round/>
            </a:ln>
          </p:spPr>
          <p:txBody>
            <a:bodyPr rtlCol="0" anchor="ctr"/>
            <a:lstStyle/>
            <a:p>
              <a:pPr algn="ctr"/>
              <a:endParaRPr/>
            </a:p>
          </p:txBody>
        </p:sp>
        <p:sp>
          <p:nvSpPr>
            <p:cNvPr id="733" name="矩形"/>
            <p:cNvSpPr>
              <a:spLocks/>
            </p:cNvSpPr>
            <p:nvPr/>
          </p:nvSpPr>
          <p:spPr>
            <a:xfrm>
              <a:off x="8450097" y="3102800"/>
              <a:ext cx="3398687" cy="1487577"/>
            </a:xfrm>
            <a:prstGeom prst="rect">
              <a:avLst/>
            </a:prstGeom>
            <a:noFill/>
            <a:ln w="9525" cap="flat" cmpd="sng">
              <a:noFill/>
              <a:prstDash val="solid"/>
              <a:miter/>
            </a:ln>
          </p:spPr>
          <p:txBody>
            <a:bodyPr rtlCol="0" anchor="ctr"/>
            <a:lstStyle/>
            <a:p>
              <a:pPr algn="ctr"/>
              <a:endParaRPr/>
            </a:p>
          </p:txBody>
        </p:sp>
      </p:grpSp>
      <p:sp>
        <p:nvSpPr>
          <p:cNvPr id="735" name="矩形"/>
          <p:cNvSpPr>
            <a:spLocks/>
          </p:cNvSpPr>
          <p:nvPr/>
        </p:nvSpPr>
        <p:spPr>
          <a:xfrm>
            <a:off x="8571401" y="3286124"/>
            <a:ext cx="3047625" cy="97726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2000" b="0" i="0" u="none" strike="noStrike" kern="1200" cap="none" spc="0" baseline="0">
                <a:solidFill>
                  <a:schemeClr val="tx1"/>
                </a:solidFill>
                <a:latin typeface="微软雅黑" charset="0"/>
                <a:ea typeface="微软雅黑" charset="0"/>
                <a:cs typeface="微软雅黑" charset="0"/>
              </a:rPr>
              <a:t>洞庭山位于江苏省苏州市吴中区，地域范围为洞庭东、西山。</a:t>
            </a:r>
          </a:p>
        </p:txBody>
      </p:sp>
      <p:pic>
        <p:nvPicPr>
          <p:cNvPr id="736" name="图片" descr="C:\Users\毛璋\Desktop\洞庭山碧螺春.jpg"/>
          <p:cNvPicPr>
            <a:picLocks noChangeAspect="1"/>
          </p:cNvPicPr>
          <p:nvPr/>
        </p:nvPicPr>
        <p:blipFill>
          <a:blip r:embed="rId5" cstate="print"/>
          <a:stretch>
            <a:fillRect/>
          </a:stretch>
        </p:blipFill>
        <p:spPr>
          <a:xfrm>
            <a:off x="8285687" y="4857760"/>
            <a:ext cx="3904726" cy="2000240"/>
          </a:xfrm>
          <a:prstGeom prst="rect">
            <a:avLst/>
          </a:prstGeom>
          <a:noFill/>
          <a:ln w="9525" cap="flat" cmpd="sng">
            <a:noFill/>
            <a:prstDash val="solid"/>
            <a:miter/>
          </a:ln>
        </p:spPr>
      </p:pic>
    </p:spTree>
    <p:extLst>
      <p:ext uri="{BB962C8B-B14F-4D97-AF65-F5344CB8AC3E}">
        <p14:creationId xmlns:p14="http://schemas.microsoft.com/office/powerpoint/2010/main" val="206670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 name="矩形"/>
          <p:cNvSpPr>
            <a:spLocks/>
          </p:cNvSpPr>
          <p:nvPr/>
        </p:nvSpPr>
        <p:spPr>
          <a:xfrm>
            <a:off x="571387" y="500042"/>
            <a:ext cx="10943791" cy="4592001"/>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50000"/>
              </a:lnSpc>
              <a:spcBef>
                <a:spcPts val="0"/>
              </a:spcBef>
              <a:spcAft>
                <a:spcPts val="0"/>
              </a:spcAft>
              <a:buNone/>
            </a:pPr>
            <a:r>
              <a:rPr lang="en-US" altLang="zh-CN" sz="3600" b="0" i="0" u="none" strike="noStrike" kern="1200" cap="none" spc="0" baseline="0">
                <a:solidFill>
                  <a:srgbClr val="558ED5"/>
                </a:solidFill>
                <a:latin typeface="Times New Roman" pitchFamily="18" charset="0"/>
                <a:ea typeface="华文中宋" pitchFamily="2" charset="-122"/>
                <a:cs typeface="Times New Roman" pitchFamily="18" charset="0"/>
              </a:rPr>
              <a:t> </a:t>
            </a:r>
            <a:r>
              <a:rPr lang="zh-CN" altLang="en-US" sz="4000" b="0" i="0" u="none" strike="noStrike" kern="1200" cap="none" spc="-200" baseline="0">
                <a:solidFill>
                  <a:schemeClr val="tx1"/>
                </a:solidFill>
                <a:latin typeface="华文中宋" pitchFamily="2" charset="-122"/>
                <a:ea typeface="华文中宋" pitchFamily="2" charset="-122"/>
                <a:cs typeface="微软雅黑" charset="0"/>
              </a:rPr>
              <a:t>地理标志商品具有特定品质和信誉</a:t>
            </a:r>
            <a:endParaRPr lang="en-US" altLang="zh-CN" sz="4000" b="0" i="0" u="none" strike="noStrike" kern="1200" cap="none" spc="-200" baseline="0">
              <a:solidFill>
                <a:schemeClr val="tx1"/>
              </a:solidFill>
              <a:latin typeface="华文中宋" pitchFamily="2" charset="-122"/>
              <a:ea typeface="华文中宋" pitchFamily="2" charset="-122"/>
              <a:cs typeface="微软雅黑" charset="0"/>
            </a:endParaRPr>
          </a:p>
          <a:p>
            <a:pPr marL="0" indent="0" algn="l">
              <a:lnSpc>
                <a:spcPct val="150000"/>
              </a:lnSpc>
              <a:spcBef>
                <a:spcPts val="0"/>
              </a:spcBef>
              <a:spcAft>
                <a:spcPts val="0"/>
              </a:spcAft>
              <a:buNone/>
            </a:pPr>
            <a:r>
              <a:rPr lang="en-US" altLang="zh-CN" sz="4000" b="0" i="0" u="none" strike="noStrike" kern="1200" cap="none" spc="0" baseline="0">
                <a:solidFill>
                  <a:srgbClr val="558ED5"/>
                </a:solidFill>
                <a:latin typeface="Times New Roman" pitchFamily="18" charset="0"/>
                <a:ea typeface="华文中宋" pitchFamily="2" charset="-122"/>
                <a:cs typeface="Times New Roman" pitchFamily="18" charset="0"/>
              </a:rPr>
              <a:t>       </a:t>
            </a:r>
          </a:p>
          <a:p>
            <a:pPr marL="0" indent="0" algn="l">
              <a:lnSpc>
                <a:spcPct val="150000"/>
              </a:lnSpc>
              <a:spcBef>
                <a:spcPts val="0"/>
              </a:spcBef>
              <a:spcAft>
                <a:spcPts val="0"/>
              </a:spcAft>
              <a:buNone/>
            </a:pPr>
            <a:r>
              <a:rPr lang="en-US" altLang="zh-CN" sz="4000" b="0" i="0" u="none" strike="noStrike" kern="1200" cap="none" spc="0" baseline="0">
                <a:solidFill>
                  <a:srgbClr val="558ED5"/>
                </a:solidFill>
                <a:latin typeface="Times New Roman" pitchFamily="18" charset="0"/>
                <a:ea typeface="华文中宋" pitchFamily="2" charset="-122"/>
                <a:cs typeface="Times New Roman" pitchFamily="18" charset="0"/>
              </a:rPr>
              <a:t>      </a:t>
            </a:r>
            <a:endParaRPr lang="en-US" altLang="zh-CN" sz="4000" b="0" i="0" u="none" strike="noStrike" kern="1200" cap="none" spc="0" baseline="0">
              <a:solidFill>
                <a:srgbClr val="17375E"/>
              </a:solidFill>
              <a:latin typeface="微软雅黑" charset="0"/>
              <a:ea typeface="微软雅黑" charset="0"/>
              <a:cs typeface="Times New Roman" pitchFamily="18" charset="0"/>
            </a:endParaRPr>
          </a:p>
          <a:p>
            <a:pPr marL="0" indent="0" algn="l">
              <a:lnSpc>
                <a:spcPct val="150000"/>
              </a:lnSpc>
              <a:spcBef>
                <a:spcPts val="0"/>
              </a:spcBef>
              <a:spcAft>
                <a:spcPts val="0"/>
              </a:spcAft>
              <a:buNone/>
            </a:pPr>
            <a:r>
              <a:rPr lang="en-US" altLang="zh-CN" sz="4000" b="0" i="0" u="none" strike="noStrike" kern="1200" cap="none" spc="0" baseline="0">
                <a:solidFill>
                  <a:srgbClr val="17375E"/>
                </a:solidFill>
                <a:latin typeface="微软雅黑" charset="0"/>
                <a:ea typeface="微软雅黑" charset="0"/>
                <a:cs typeface="Times New Roman" pitchFamily="18" charset="0"/>
              </a:rPr>
              <a:t>          </a:t>
            </a:r>
          </a:p>
          <a:p>
            <a:pPr marL="0" indent="0" algn="l">
              <a:lnSpc>
                <a:spcPct val="150000"/>
              </a:lnSpc>
              <a:spcBef>
                <a:spcPts val="0"/>
              </a:spcBef>
              <a:spcAft>
                <a:spcPts val="0"/>
              </a:spcAft>
              <a:buNone/>
            </a:pPr>
            <a:endParaRPr lang="zh-CN" altLang="en-US" sz="4000" b="0" i="0" u="none" strike="noStrike" kern="1200" cap="none" spc="0" baseline="0">
              <a:solidFill>
                <a:srgbClr val="558ED5"/>
              </a:solidFill>
              <a:latin typeface="Times New Roman" pitchFamily="18" charset="0"/>
              <a:ea typeface="华文中宋" pitchFamily="2" charset="-122"/>
              <a:cs typeface="Times New Roman" pitchFamily="18" charset="0"/>
            </a:endParaRPr>
          </a:p>
        </p:txBody>
      </p:sp>
      <p:sp>
        <p:nvSpPr>
          <p:cNvPr id="741" name="矩形"/>
          <p:cNvSpPr>
            <a:spLocks/>
          </p:cNvSpPr>
          <p:nvPr/>
        </p:nvSpPr>
        <p:spPr>
          <a:xfrm>
            <a:off x="380910" y="1571613"/>
            <a:ext cx="11619068" cy="137731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tx1"/>
                </a:solidFill>
                <a:latin typeface="微软雅黑" charset="0"/>
                <a:ea typeface="微软雅黑" charset="0"/>
                <a:cs typeface="微软雅黑" charset="0"/>
              </a:rPr>
              <a:t>与其他同类商品相比，地理标志商品具有独特的品质。其特定品质可以用商品的</a:t>
            </a:r>
            <a:r>
              <a:rPr lang="zh-CN" altLang="en-US" sz="2800" b="0" i="0" u="none" strike="noStrike" kern="1200" cap="none" spc="0" baseline="0">
                <a:solidFill>
                  <a:srgbClr val="FF0000"/>
                </a:solidFill>
                <a:latin typeface="微软雅黑" charset="0"/>
                <a:ea typeface="微软雅黑" charset="0"/>
                <a:cs typeface="微软雅黑" charset="0"/>
              </a:rPr>
              <a:t>感官特征</a:t>
            </a:r>
            <a:r>
              <a:rPr lang="zh-CN" altLang="en-US" sz="2800" b="0" i="0" u="none" strike="noStrike" kern="1200" cap="none" spc="0" baseline="0">
                <a:solidFill>
                  <a:schemeClr val="tx1"/>
                </a:solidFill>
                <a:latin typeface="微软雅黑" charset="0"/>
                <a:ea typeface="微软雅黑" charset="0"/>
                <a:cs typeface="微软雅黑" charset="0"/>
              </a:rPr>
              <a:t>、</a:t>
            </a:r>
            <a:r>
              <a:rPr lang="zh-CN" altLang="en-US" sz="2800" b="0" i="0" u="none" strike="noStrike" kern="1200" cap="none" spc="0" baseline="0">
                <a:solidFill>
                  <a:srgbClr val="FF0000"/>
                </a:solidFill>
                <a:latin typeface="微软雅黑" charset="0"/>
                <a:ea typeface="微软雅黑" charset="0"/>
                <a:cs typeface="微软雅黑" charset="0"/>
              </a:rPr>
              <a:t>理化指标（物理化学特征、生物特征等）</a:t>
            </a:r>
            <a:r>
              <a:rPr lang="zh-CN" altLang="en-US" sz="2800" b="0" i="0" u="none" strike="noStrike" kern="1200" cap="none" spc="0" baseline="0">
                <a:solidFill>
                  <a:schemeClr val="tx1"/>
                </a:solidFill>
                <a:latin typeface="微软雅黑" charset="0"/>
                <a:ea typeface="微软雅黑" charset="0"/>
                <a:cs typeface="微软雅黑" charset="0"/>
              </a:rPr>
              <a:t>或</a:t>
            </a:r>
            <a:r>
              <a:rPr lang="zh-CN" altLang="en-US" sz="2800" b="0" i="0" u="none" strike="noStrike" kern="1200" cap="none" spc="0" baseline="0">
                <a:solidFill>
                  <a:srgbClr val="FF0000"/>
                </a:solidFill>
                <a:latin typeface="微软雅黑" charset="0"/>
                <a:ea typeface="微软雅黑" charset="0"/>
                <a:cs typeface="微软雅黑" charset="0"/>
              </a:rPr>
              <a:t>特殊的制作方法</a:t>
            </a:r>
            <a:r>
              <a:rPr lang="zh-CN" altLang="en-US" sz="2800" b="0" i="0" u="none" strike="noStrike" kern="1200" cap="none" spc="0" baseline="0">
                <a:solidFill>
                  <a:schemeClr val="tx1"/>
                </a:solidFill>
                <a:latin typeface="微软雅黑" charset="0"/>
                <a:ea typeface="微软雅黑" charset="0"/>
                <a:cs typeface="微软雅黑" charset="0"/>
              </a:rPr>
              <a:t>等来说明。</a:t>
            </a:r>
          </a:p>
        </p:txBody>
      </p:sp>
      <p:grpSp>
        <p:nvGrpSpPr>
          <p:cNvPr id="744" name="组合"/>
          <p:cNvGrpSpPr>
            <a:grpSpLocks/>
          </p:cNvGrpSpPr>
          <p:nvPr/>
        </p:nvGrpSpPr>
        <p:grpSpPr>
          <a:xfrm>
            <a:off x="476146" y="4857759"/>
            <a:ext cx="3047625" cy="571503"/>
            <a:chOff x="476146" y="4857759"/>
            <a:chExt cx="3047625" cy="571503"/>
          </a:xfrm>
        </p:grpSpPr>
        <p:sp>
          <p:nvSpPr>
            <p:cNvPr id="742" name="矩形"/>
            <p:cNvSpPr>
              <a:spLocks/>
            </p:cNvSpPr>
            <p:nvPr/>
          </p:nvSpPr>
          <p:spPr>
            <a:xfrm>
              <a:off x="476146" y="4857759"/>
              <a:ext cx="3047625" cy="571503"/>
            </a:xfrm>
            <a:prstGeom prst="rect">
              <a:avLst/>
            </a:prstGeom>
            <a:solidFill>
              <a:srgbClr val="4F81BD"/>
            </a:solidFill>
            <a:ln w="25400" cap="flat" cmpd="sng">
              <a:solidFill>
                <a:srgbClr val="4F81BD"/>
              </a:solidFill>
              <a:prstDash val="solid"/>
              <a:round/>
            </a:ln>
          </p:spPr>
          <p:txBody>
            <a:bodyPr rtlCol="0" anchor="ctr"/>
            <a:lstStyle/>
            <a:p>
              <a:pPr algn="ctr"/>
              <a:endParaRPr/>
            </a:p>
          </p:txBody>
        </p:sp>
        <p:sp>
          <p:nvSpPr>
            <p:cNvPr id="743" name="矩形"/>
            <p:cNvSpPr>
              <a:spLocks/>
            </p:cNvSpPr>
            <p:nvPr/>
          </p:nvSpPr>
          <p:spPr>
            <a:xfrm>
              <a:off x="666625" y="4857759"/>
              <a:ext cx="2146214" cy="571503"/>
            </a:xfrm>
            <a:prstGeom prst="rect">
              <a:avLst/>
            </a:prstGeom>
            <a:noFill/>
            <a:ln w="9525" cap="flat" cmpd="sng">
              <a:noFill/>
              <a:prstDash val="solid"/>
              <a:miter/>
            </a:ln>
          </p:spPr>
          <p:txBody>
            <a:bodyPr vert="horz" wrap="square" lIns="57150" tIns="0" rIns="19050" bIns="0" anchor="ctr" anchorCtr="0">
              <a:prstTxWarp prst="textNoShape">
                <a:avLst/>
              </a:prstTxWarp>
            </a:bodyPr>
            <a:lstStyle/>
            <a:p>
              <a:pPr marL="0" indent="0" algn="ctr" defTabSz="666750">
                <a:lnSpc>
                  <a:spcPct val="90000"/>
                </a:lnSpc>
                <a:spcBef>
                  <a:spcPts val="0"/>
                </a:spcBef>
                <a:spcAft>
                  <a:spcPct val="35000"/>
                </a:spcAft>
                <a:buNone/>
              </a:pPr>
              <a:r>
                <a:rPr lang="zh-CN" altLang="en-US" sz="1500" b="0" i="0" u="none" strike="noStrike" kern="1200" cap="none" spc="0" baseline="0">
                  <a:solidFill>
                    <a:srgbClr val="FFFFFF"/>
                  </a:solidFill>
                  <a:latin typeface="微软雅黑" charset="0"/>
                  <a:ea typeface="微软雅黑" charset="0"/>
                  <a:cs typeface="微软雅黑" charset="0"/>
                </a:rPr>
                <a:t>      感官特征</a:t>
              </a:r>
            </a:p>
          </p:txBody>
        </p:sp>
      </p:grpSp>
      <p:grpSp>
        <p:nvGrpSpPr>
          <p:cNvPr id="747" name="组合"/>
          <p:cNvGrpSpPr>
            <a:grpSpLocks/>
          </p:cNvGrpSpPr>
          <p:nvPr/>
        </p:nvGrpSpPr>
        <p:grpSpPr>
          <a:xfrm>
            <a:off x="476148" y="3500437"/>
            <a:ext cx="3047625" cy="1571637"/>
            <a:chOff x="476148" y="3500437"/>
            <a:chExt cx="3047625" cy="1571637"/>
          </a:xfrm>
        </p:grpSpPr>
        <p:sp>
          <p:nvSpPr>
            <p:cNvPr id="745" name="同侧圆角矩形"/>
            <p:cNvSpPr>
              <a:spLocks/>
            </p:cNvSpPr>
            <p:nvPr/>
          </p:nvSpPr>
          <p:spPr>
            <a:xfrm>
              <a:off x="476148" y="3500437"/>
              <a:ext cx="3047625" cy="1399792"/>
            </a:xfrm>
            <a:prstGeom prst="round2SameRect">
              <a:avLst>
                <a:gd name="adj1" fmla="val 8138"/>
                <a:gd name="adj2" fmla="val 0"/>
              </a:avLst>
            </a:prstGeom>
            <a:solidFill>
              <a:srgbClr val="FFFFFF"/>
            </a:solidFill>
            <a:ln w="25400" cap="flat" cmpd="sng">
              <a:solidFill>
                <a:srgbClr val="4F81BD"/>
              </a:solidFill>
              <a:prstDash val="solid"/>
              <a:round/>
            </a:ln>
          </p:spPr>
          <p:txBody>
            <a:bodyPr rtlCol="0" anchor="ctr"/>
            <a:lstStyle/>
            <a:p>
              <a:pPr algn="ctr"/>
              <a:endParaRPr/>
            </a:p>
          </p:txBody>
        </p:sp>
        <p:sp>
          <p:nvSpPr>
            <p:cNvPr id="746" name="矩形"/>
            <p:cNvSpPr>
              <a:spLocks/>
            </p:cNvSpPr>
            <p:nvPr/>
          </p:nvSpPr>
          <p:spPr>
            <a:xfrm>
              <a:off x="529453" y="3533236"/>
              <a:ext cx="2941014" cy="1538838"/>
            </a:xfrm>
            <a:prstGeom prst="rect">
              <a:avLst/>
            </a:prstGeom>
            <a:noFill/>
            <a:ln w="9525" cap="flat" cmpd="sng">
              <a:noFill/>
              <a:prstDash val="solid"/>
              <a:miter/>
            </a:ln>
          </p:spPr>
          <p:txBody>
            <a:bodyPr vert="horz" wrap="square" lIns="17780" tIns="53339" rIns="17780" bIns="17780" anchor="t" anchorCtr="0">
              <a:prstTxWarp prst="textNoShape">
                <a:avLst/>
              </a:prstTxWarp>
            </a:bodyPr>
            <a:lstStyle/>
            <a:p>
              <a:pPr marL="114300" lvl="1" indent="-114300" algn="l" defTabSz="622300">
                <a:lnSpc>
                  <a:spcPct val="150000"/>
                </a:lnSpc>
                <a:spcBef>
                  <a:spcPts val="0"/>
                </a:spcBef>
                <a:spcAft>
                  <a:spcPct val="15000"/>
                </a:spcAft>
                <a:buClrTx/>
                <a:buChar char="•"/>
              </a:pPr>
              <a:r>
                <a:rPr lang="zh-CN" altLang="en-US" sz="1800" b="0" i="0" u="none" strike="noStrike" kern="1200" cap="none" spc="0" baseline="0">
                  <a:solidFill>
                    <a:srgbClr val="000000"/>
                  </a:solidFill>
                  <a:latin typeface="微软雅黑" charset="0"/>
                  <a:ea typeface="微软雅黑" charset="0"/>
                  <a:cs typeface="微软雅黑" charset="0"/>
                </a:rPr>
                <a:t>形状、尺寸、颜色、纹理等视觉特征和嗅觉、味觉感知等。</a:t>
              </a:r>
            </a:p>
          </p:txBody>
        </p:sp>
      </p:grpSp>
      <p:grpSp>
        <p:nvGrpSpPr>
          <p:cNvPr id="750" name="组合"/>
          <p:cNvGrpSpPr>
            <a:grpSpLocks/>
          </p:cNvGrpSpPr>
          <p:nvPr/>
        </p:nvGrpSpPr>
        <p:grpSpPr>
          <a:xfrm>
            <a:off x="4095203" y="3071810"/>
            <a:ext cx="3428576" cy="571504"/>
            <a:chOff x="4095203" y="3071810"/>
            <a:chExt cx="3428576" cy="571504"/>
          </a:xfrm>
        </p:grpSpPr>
        <p:sp>
          <p:nvSpPr>
            <p:cNvPr id="748" name="同侧圆角矩形"/>
            <p:cNvSpPr>
              <a:spLocks/>
            </p:cNvSpPr>
            <p:nvPr/>
          </p:nvSpPr>
          <p:spPr>
            <a:xfrm>
              <a:off x="4095203" y="3071810"/>
              <a:ext cx="3428576" cy="571504"/>
            </a:xfrm>
            <a:prstGeom prst="round2SameRect">
              <a:avLst>
                <a:gd name="adj1" fmla="val 8185"/>
                <a:gd name="adj2" fmla="val 0"/>
              </a:avLst>
            </a:prstGeom>
            <a:solidFill>
              <a:srgbClr val="FFFFFF"/>
            </a:solidFill>
            <a:ln w="25400" cap="flat" cmpd="sng">
              <a:solidFill>
                <a:srgbClr val="4F81BD"/>
              </a:solidFill>
              <a:prstDash val="solid"/>
              <a:round/>
            </a:ln>
          </p:spPr>
          <p:txBody>
            <a:bodyPr rtlCol="0" anchor="ctr"/>
            <a:lstStyle/>
            <a:p>
              <a:pPr algn="ctr"/>
              <a:endParaRPr/>
            </a:p>
          </p:txBody>
        </p:sp>
        <p:sp>
          <p:nvSpPr>
            <p:cNvPr id="749" name="矩形"/>
            <p:cNvSpPr>
              <a:spLocks/>
            </p:cNvSpPr>
            <p:nvPr/>
          </p:nvSpPr>
          <p:spPr>
            <a:xfrm>
              <a:off x="4155171" y="3085200"/>
              <a:ext cx="3308639" cy="486675"/>
            </a:xfrm>
            <a:prstGeom prst="rect">
              <a:avLst/>
            </a:prstGeom>
            <a:noFill/>
            <a:ln w="9525" cap="flat" cmpd="sng">
              <a:noFill/>
              <a:prstDash val="solid"/>
              <a:miter/>
            </a:ln>
          </p:spPr>
          <p:txBody>
            <a:bodyPr vert="horz" wrap="square" lIns="17780" tIns="53339" rIns="17780" bIns="17780" anchor="t" anchorCtr="0">
              <a:prstTxWarp prst="textNoShape">
                <a:avLst/>
              </a:prstTxWarp>
            </a:bodyPr>
            <a:lstStyle/>
            <a:p>
              <a:pPr marL="114300" lvl="1" indent="-114300" algn="l" defTabSz="622300">
                <a:lnSpc>
                  <a:spcPct val="100000"/>
                </a:lnSpc>
                <a:spcBef>
                  <a:spcPts val="0"/>
                </a:spcBef>
                <a:spcAft>
                  <a:spcPct val="15000"/>
                </a:spcAft>
                <a:buClrTx/>
                <a:buChar char="•"/>
              </a:pPr>
              <a:r>
                <a:rPr lang="zh-CN" altLang="en-US" sz="1800" b="0" i="0" u="none" strike="noStrike" kern="1200" cap="none" spc="0" baseline="0">
                  <a:solidFill>
                    <a:srgbClr val="000000"/>
                  </a:solidFill>
                  <a:latin typeface="微软雅黑" charset="0"/>
                  <a:ea typeface="微软雅黑" charset="0"/>
                  <a:cs typeface="微软雅黑" charset="0"/>
                </a:rPr>
                <a:t>包括所属族、种等</a:t>
              </a:r>
            </a:p>
          </p:txBody>
        </p:sp>
      </p:grpSp>
      <p:grpSp>
        <p:nvGrpSpPr>
          <p:cNvPr id="753" name="组合"/>
          <p:cNvGrpSpPr>
            <a:grpSpLocks/>
          </p:cNvGrpSpPr>
          <p:nvPr/>
        </p:nvGrpSpPr>
        <p:grpSpPr>
          <a:xfrm>
            <a:off x="4095203" y="3500437"/>
            <a:ext cx="3428577" cy="566428"/>
            <a:chOff x="4095203" y="3500437"/>
            <a:chExt cx="3428577" cy="566428"/>
          </a:xfrm>
        </p:grpSpPr>
        <p:sp>
          <p:nvSpPr>
            <p:cNvPr id="751" name="矩形"/>
            <p:cNvSpPr>
              <a:spLocks/>
            </p:cNvSpPr>
            <p:nvPr/>
          </p:nvSpPr>
          <p:spPr>
            <a:xfrm>
              <a:off x="4095203" y="3500437"/>
              <a:ext cx="3428577" cy="566428"/>
            </a:xfrm>
            <a:prstGeom prst="rect">
              <a:avLst/>
            </a:prstGeom>
            <a:solidFill>
              <a:srgbClr val="4F81BD"/>
            </a:solidFill>
            <a:ln w="25400" cap="flat" cmpd="sng">
              <a:solidFill>
                <a:srgbClr val="4F81BD"/>
              </a:solidFill>
              <a:prstDash val="solid"/>
              <a:round/>
            </a:ln>
          </p:spPr>
          <p:txBody>
            <a:bodyPr rtlCol="0" anchor="ctr"/>
            <a:lstStyle/>
            <a:p>
              <a:pPr algn="ctr"/>
              <a:endParaRPr/>
            </a:p>
          </p:txBody>
        </p:sp>
        <p:sp>
          <p:nvSpPr>
            <p:cNvPr id="752" name="矩形"/>
            <p:cNvSpPr>
              <a:spLocks/>
            </p:cNvSpPr>
            <p:nvPr/>
          </p:nvSpPr>
          <p:spPr>
            <a:xfrm>
              <a:off x="4095203" y="3500437"/>
              <a:ext cx="2414490" cy="566428"/>
            </a:xfrm>
            <a:prstGeom prst="rect">
              <a:avLst/>
            </a:prstGeom>
            <a:noFill/>
            <a:ln w="9525" cap="flat" cmpd="sng">
              <a:noFill/>
              <a:prstDash val="solid"/>
              <a:miter/>
            </a:ln>
          </p:spPr>
          <p:txBody>
            <a:bodyPr vert="horz" wrap="square" lIns="57150" tIns="0" rIns="19050" bIns="0" anchor="ctr" anchorCtr="0">
              <a:prstTxWarp prst="textNoShape">
                <a:avLst/>
              </a:prstTxWarp>
            </a:bodyPr>
            <a:lstStyle/>
            <a:p>
              <a:pPr marL="0" indent="0" algn="ctr" defTabSz="666750">
                <a:lnSpc>
                  <a:spcPct val="90000"/>
                </a:lnSpc>
                <a:spcBef>
                  <a:spcPts val="0"/>
                </a:spcBef>
                <a:spcAft>
                  <a:spcPct val="35000"/>
                </a:spcAft>
                <a:buNone/>
              </a:pPr>
              <a:r>
                <a:rPr lang="zh-CN" altLang="en-US" sz="1500" b="0" i="0" u="none" strike="noStrike" kern="1200" cap="none" spc="0" baseline="0">
                  <a:solidFill>
                    <a:srgbClr val="FFFFFF"/>
                  </a:solidFill>
                  <a:latin typeface="微软雅黑" charset="0"/>
                  <a:ea typeface="微软雅黑" charset="0"/>
                  <a:cs typeface="微软雅黑" charset="0"/>
                </a:rPr>
                <a:t>                  生物特征</a:t>
              </a:r>
            </a:p>
          </p:txBody>
        </p:sp>
      </p:grpSp>
      <p:grpSp>
        <p:nvGrpSpPr>
          <p:cNvPr id="756" name="组合"/>
          <p:cNvGrpSpPr>
            <a:grpSpLocks/>
          </p:cNvGrpSpPr>
          <p:nvPr/>
        </p:nvGrpSpPr>
        <p:grpSpPr>
          <a:xfrm>
            <a:off x="3904727" y="4286256"/>
            <a:ext cx="3904767" cy="642940"/>
            <a:chOff x="3904727" y="4286256"/>
            <a:chExt cx="3904767" cy="642940"/>
          </a:xfrm>
        </p:grpSpPr>
        <p:sp>
          <p:nvSpPr>
            <p:cNvPr id="754" name="同侧圆角矩形"/>
            <p:cNvSpPr>
              <a:spLocks/>
            </p:cNvSpPr>
            <p:nvPr/>
          </p:nvSpPr>
          <p:spPr>
            <a:xfrm>
              <a:off x="3904727" y="4286256"/>
              <a:ext cx="3809531" cy="467593"/>
            </a:xfrm>
            <a:prstGeom prst="round2SameRect">
              <a:avLst>
                <a:gd name="adj1" fmla="val 7962"/>
                <a:gd name="adj2" fmla="val 0"/>
              </a:avLst>
            </a:prstGeom>
            <a:solidFill>
              <a:srgbClr val="FFFFFF"/>
            </a:solidFill>
            <a:ln w="25400" cap="flat" cmpd="sng">
              <a:solidFill>
                <a:srgbClr val="4F81BD"/>
              </a:solidFill>
              <a:prstDash val="solid"/>
              <a:round/>
            </a:ln>
          </p:spPr>
          <p:txBody>
            <a:bodyPr rtlCol="0" anchor="ctr"/>
            <a:lstStyle/>
            <a:p>
              <a:pPr algn="ctr"/>
              <a:endParaRPr/>
            </a:p>
          </p:txBody>
        </p:sp>
        <p:sp>
          <p:nvSpPr>
            <p:cNvPr id="755" name="矩形"/>
            <p:cNvSpPr>
              <a:spLocks/>
            </p:cNvSpPr>
            <p:nvPr/>
          </p:nvSpPr>
          <p:spPr>
            <a:xfrm>
              <a:off x="3966361" y="4297211"/>
              <a:ext cx="3843132" cy="631985"/>
            </a:xfrm>
            <a:prstGeom prst="rect">
              <a:avLst/>
            </a:prstGeom>
            <a:noFill/>
            <a:ln w="9525" cap="flat" cmpd="sng">
              <a:noFill/>
              <a:prstDash val="solid"/>
              <a:miter/>
            </a:ln>
          </p:spPr>
          <p:txBody>
            <a:bodyPr vert="horz" wrap="square" lIns="17780" tIns="53339" rIns="17780" bIns="17780" anchor="t" anchorCtr="0">
              <a:prstTxWarp prst="textNoShape">
                <a:avLst/>
              </a:prstTxWarp>
            </a:bodyPr>
            <a:lstStyle/>
            <a:p>
              <a:pPr marL="0" indent="0" algn="l">
                <a:lnSpc>
                  <a:spcPct val="100000"/>
                </a:lnSpc>
                <a:spcBef>
                  <a:spcPts val="0"/>
                </a:spcBef>
                <a:spcAft>
                  <a:spcPts val="0"/>
                </a:spcAft>
                <a:buNone/>
              </a:pPr>
              <a:r>
                <a:rPr lang="zh-CN" altLang="en-US" sz="1800" b="0" i="0" u="none" strike="noStrike" kern="1200" cap="none" spc="0" baseline="0">
                  <a:solidFill>
                    <a:srgbClr val="000000"/>
                  </a:solidFill>
                  <a:latin typeface="微软雅黑" charset="0"/>
                  <a:ea typeface="微软雅黑" charset="0"/>
                  <a:cs typeface="微软雅黑" charset="0"/>
                </a:rPr>
                <a:t>包括重量、密度、酸碱度等</a:t>
              </a:r>
            </a:p>
          </p:txBody>
        </p:sp>
      </p:grpSp>
      <p:grpSp>
        <p:nvGrpSpPr>
          <p:cNvPr id="759" name="组合"/>
          <p:cNvGrpSpPr>
            <a:grpSpLocks/>
          </p:cNvGrpSpPr>
          <p:nvPr/>
        </p:nvGrpSpPr>
        <p:grpSpPr>
          <a:xfrm>
            <a:off x="3904726" y="6072206"/>
            <a:ext cx="3809531" cy="566427"/>
            <a:chOff x="3904726" y="6072206"/>
            <a:chExt cx="3809531" cy="566427"/>
          </a:xfrm>
        </p:grpSpPr>
        <p:sp>
          <p:nvSpPr>
            <p:cNvPr id="757" name="矩形"/>
            <p:cNvSpPr>
              <a:spLocks/>
            </p:cNvSpPr>
            <p:nvPr/>
          </p:nvSpPr>
          <p:spPr>
            <a:xfrm>
              <a:off x="3904726" y="6072206"/>
              <a:ext cx="3809531" cy="566427"/>
            </a:xfrm>
            <a:prstGeom prst="rect">
              <a:avLst/>
            </a:prstGeom>
            <a:solidFill>
              <a:srgbClr val="4F81BD"/>
            </a:solidFill>
            <a:ln w="25400" cap="flat" cmpd="sng">
              <a:solidFill>
                <a:srgbClr val="4F81BD"/>
              </a:solidFill>
              <a:prstDash val="solid"/>
              <a:round/>
            </a:ln>
          </p:spPr>
          <p:txBody>
            <a:bodyPr rtlCol="0" anchor="ctr"/>
            <a:lstStyle/>
            <a:p>
              <a:pPr algn="ctr"/>
              <a:endParaRPr/>
            </a:p>
          </p:txBody>
        </p:sp>
        <p:sp>
          <p:nvSpPr>
            <p:cNvPr id="758" name="矩形"/>
            <p:cNvSpPr>
              <a:spLocks/>
            </p:cNvSpPr>
            <p:nvPr/>
          </p:nvSpPr>
          <p:spPr>
            <a:xfrm>
              <a:off x="4433828" y="6072206"/>
              <a:ext cx="2682766" cy="566427"/>
            </a:xfrm>
            <a:prstGeom prst="rect">
              <a:avLst/>
            </a:prstGeom>
            <a:noFill/>
            <a:ln w="9525" cap="flat" cmpd="sng">
              <a:noFill/>
              <a:prstDash val="solid"/>
              <a:miter/>
            </a:ln>
          </p:spPr>
          <p:txBody>
            <a:bodyPr vert="horz" wrap="square" lIns="57150" tIns="0" rIns="19050" bIns="0" anchor="ctr" anchorCtr="0">
              <a:prstTxWarp prst="textNoShape">
                <a:avLst/>
              </a:prstTxWarp>
            </a:bodyPr>
            <a:lstStyle/>
            <a:p>
              <a:pPr marL="0" indent="0" algn="ctr" defTabSz="666750">
                <a:lnSpc>
                  <a:spcPct val="90000"/>
                </a:lnSpc>
                <a:spcBef>
                  <a:spcPts val="0"/>
                </a:spcBef>
                <a:spcAft>
                  <a:spcPct val="35000"/>
                </a:spcAft>
                <a:buNone/>
              </a:pPr>
              <a:r>
                <a:rPr lang="zh-CN" altLang="en-US" sz="1500" b="0" i="0" u="none" strike="noStrike" kern="1200" cap="none" spc="0" baseline="0">
                  <a:solidFill>
                    <a:srgbClr val="FFFFFF"/>
                  </a:solidFill>
                  <a:latin typeface="微软雅黑" charset="0"/>
                  <a:ea typeface="微软雅黑" charset="0"/>
                  <a:cs typeface="微软雅黑" charset="0"/>
                </a:rPr>
                <a:t>化学特征</a:t>
              </a:r>
            </a:p>
          </p:txBody>
        </p:sp>
      </p:grpSp>
      <p:grpSp>
        <p:nvGrpSpPr>
          <p:cNvPr id="762" name="组合"/>
          <p:cNvGrpSpPr>
            <a:grpSpLocks/>
          </p:cNvGrpSpPr>
          <p:nvPr/>
        </p:nvGrpSpPr>
        <p:grpSpPr>
          <a:xfrm>
            <a:off x="3904726" y="5429262"/>
            <a:ext cx="3809531" cy="637432"/>
            <a:chOff x="3904726" y="5429262"/>
            <a:chExt cx="3809531" cy="637432"/>
          </a:xfrm>
        </p:grpSpPr>
        <p:sp>
          <p:nvSpPr>
            <p:cNvPr id="760" name="同侧圆角矩形"/>
            <p:cNvSpPr>
              <a:spLocks/>
            </p:cNvSpPr>
            <p:nvPr/>
          </p:nvSpPr>
          <p:spPr>
            <a:xfrm>
              <a:off x="3904726" y="5429262"/>
              <a:ext cx="3809531" cy="637432"/>
            </a:xfrm>
            <a:prstGeom prst="round2SameRect">
              <a:avLst>
                <a:gd name="adj1" fmla="val 7337"/>
                <a:gd name="adj2" fmla="val 0"/>
              </a:avLst>
            </a:prstGeom>
            <a:solidFill>
              <a:srgbClr val="FFFFFF"/>
            </a:solidFill>
            <a:ln w="25400" cap="flat" cmpd="sng">
              <a:solidFill>
                <a:srgbClr val="4F81BD"/>
              </a:solidFill>
              <a:prstDash val="solid"/>
              <a:round/>
            </a:ln>
          </p:spPr>
          <p:txBody>
            <a:bodyPr rtlCol="0" anchor="ctr"/>
            <a:lstStyle/>
            <a:p>
              <a:pPr algn="ctr"/>
              <a:endParaRPr/>
            </a:p>
          </p:txBody>
        </p:sp>
        <p:sp>
          <p:nvSpPr>
            <p:cNvPr id="761" name="矩形"/>
            <p:cNvSpPr>
              <a:spLocks/>
            </p:cNvSpPr>
            <p:nvPr/>
          </p:nvSpPr>
          <p:spPr>
            <a:xfrm>
              <a:off x="3971358" y="5444198"/>
              <a:ext cx="3676267" cy="622496"/>
            </a:xfrm>
            <a:prstGeom prst="rect">
              <a:avLst/>
            </a:prstGeom>
            <a:noFill/>
            <a:ln w="9525" cap="flat" cmpd="sng">
              <a:noFill/>
              <a:prstDash val="solid"/>
              <a:miter/>
            </a:ln>
          </p:spPr>
          <p:txBody>
            <a:bodyPr vert="horz" wrap="square" lIns="17780" tIns="53339" rIns="17780" bIns="17780" anchor="t" anchorCtr="0">
              <a:prstTxWarp prst="textNoShape">
                <a:avLst/>
              </a:prstTxWarp>
            </a:bodyPr>
            <a:lstStyle/>
            <a:p>
              <a:pPr marL="114300" lvl="1" indent="-114300" algn="l" defTabSz="622300">
                <a:lnSpc>
                  <a:spcPct val="90000"/>
                </a:lnSpc>
                <a:spcBef>
                  <a:spcPts val="0"/>
                </a:spcBef>
                <a:spcAft>
                  <a:spcPct val="15000"/>
                </a:spcAft>
                <a:buClrTx/>
                <a:buChar char="•"/>
              </a:pPr>
              <a:r>
                <a:rPr lang="zh-CN" altLang="en-US" sz="1800" b="0" i="0" u="none" strike="noStrike" kern="1200" cap="none" spc="0" baseline="0">
                  <a:solidFill>
                    <a:srgbClr val="000000"/>
                  </a:solidFill>
                  <a:latin typeface="微软雅黑" charset="0"/>
                  <a:ea typeface="微软雅黑" charset="0"/>
                  <a:cs typeface="微软雅黑" charset="0"/>
                </a:rPr>
                <a:t>包括水分、蛋白质、脂肪、微量元素含量等。</a:t>
              </a:r>
            </a:p>
          </p:txBody>
        </p:sp>
      </p:grpSp>
      <p:grpSp>
        <p:nvGrpSpPr>
          <p:cNvPr id="765" name="组合"/>
          <p:cNvGrpSpPr>
            <a:grpSpLocks/>
          </p:cNvGrpSpPr>
          <p:nvPr/>
        </p:nvGrpSpPr>
        <p:grpSpPr>
          <a:xfrm>
            <a:off x="3904726" y="4714884"/>
            <a:ext cx="3809531" cy="566428"/>
            <a:chOff x="3904726" y="4714884"/>
            <a:chExt cx="3809531" cy="566428"/>
          </a:xfrm>
        </p:grpSpPr>
        <p:sp>
          <p:nvSpPr>
            <p:cNvPr id="763" name="矩形"/>
            <p:cNvSpPr>
              <a:spLocks/>
            </p:cNvSpPr>
            <p:nvPr/>
          </p:nvSpPr>
          <p:spPr>
            <a:xfrm>
              <a:off x="3904726" y="4714884"/>
              <a:ext cx="3809531" cy="566428"/>
            </a:xfrm>
            <a:prstGeom prst="rect">
              <a:avLst/>
            </a:prstGeom>
            <a:solidFill>
              <a:srgbClr val="4F81BD"/>
            </a:solidFill>
            <a:ln w="25400" cap="flat" cmpd="sng">
              <a:solidFill>
                <a:srgbClr val="4F81BD"/>
              </a:solidFill>
              <a:prstDash val="solid"/>
              <a:round/>
            </a:ln>
          </p:spPr>
          <p:txBody>
            <a:bodyPr rtlCol="0" anchor="ctr"/>
            <a:lstStyle/>
            <a:p>
              <a:pPr algn="ctr"/>
              <a:endParaRPr/>
            </a:p>
          </p:txBody>
        </p:sp>
        <p:sp>
          <p:nvSpPr>
            <p:cNvPr id="764" name="矩形"/>
            <p:cNvSpPr>
              <a:spLocks/>
            </p:cNvSpPr>
            <p:nvPr/>
          </p:nvSpPr>
          <p:spPr>
            <a:xfrm>
              <a:off x="4433828" y="4714884"/>
              <a:ext cx="2682766" cy="566428"/>
            </a:xfrm>
            <a:prstGeom prst="rect">
              <a:avLst/>
            </a:prstGeom>
            <a:noFill/>
            <a:ln w="9525" cap="flat" cmpd="sng">
              <a:noFill/>
              <a:prstDash val="solid"/>
              <a:miter/>
            </a:ln>
          </p:spPr>
          <p:txBody>
            <a:bodyPr vert="horz" wrap="square" lIns="57150" tIns="0" rIns="19050" bIns="0" anchor="ctr" anchorCtr="0">
              <a:prstTxWarp prst="textNoShape">
                <a:avLst/>
              </a:prstTxWarp>
            </a:bodyPr>
            <a:lstStyle/>
            <a:p>
              <a:pPr marL="0" indent="0" algn="ctr" defTabSz="666750">
                <a:lnSpc>
                  <a:spcPct val="90000"/>
                </a:lnSpc>
                <a:spcBef>
                  <a:spcPts val="0"/>
                </a:spcBef>
                <a:spcAft>
                  <a:spcPct val="35000"/>
                </a:spcAft>
                <a:buNone/>
              </a:pPr>
              <a:r>
                <a:rPr lang="zh-CN" altLang="en-US" sz="1500" b="0" i="0" u="none" strike="noStrike" kern="1200" cap="none" spc="0" baseline="0">
                  <a:solidFill>
                    <a:srgbClr val="FFFFFF"/>
                  </a:solidFill>
                  <a:latin typeface="微软雅黑" charset="0"/>
                  <a:ea typeface="微软雅黑" charset="0"/>
                  <a:cs typeface="微软雅黑" charset="0"/>
                </a:rPr>
                <a:t>物理特征</a:t>
              </a:r>
            </a:p>
          </p:txBody>
        </p:sp>
      </p:grpSp>
      <p:grpSp>
        <p:nvGrpSpPr>
          <p:cNvPr id="768" name="组合"/>
          <p:cNvGrpSpPr>
            <a:grpSpLocks/>
          </p:cNvGrpSpPr>
          <p:nvPr/>
        </p:nvGrpSpPr>
        <p:grpSpPr>
          <a:xfrm>
            <a:off x="7999973" y="3143249"/>
            <a:ext cx="4000007" cy="3153108"/>
            <a:chOff x="7999973" y="3143249"/>
            <a:chExt cx="4000007" cy="3153108"/>
          </a:xfrm>
        </p:grpSpPr>
        <p:sp>
          <p:nvSpPr>
            <p:cNvPr id="766" name="同侧圆角矩形"/>
            <p:cNvSpPr>
              <a:spLocks/>
            </p:cNvSpPr>
            <p:nvPr/>
          </p:nvSpPr>
          <p:spPr>
            <a:xfrm>
              <a:off x="7999973" y="3143249"/>
              <a:ext cx="4000007" cy="3153108"/>
            </a:xfrm>
            <a:prstGeom prst="round2SameRect">
              <a:avLst>
                <a:gd name="adj1" fmla="val 8115"/>
                <a:gd name="adj2" fmla="val 0"/>
              </a:avLst>
            </a:prstGeom>
            <a:solidFill>
              <a:srgbClr val="FFFFFF"/>
            </a:solidFill>
            <a:ln w="25400" cap="flat" cmpd="sng">
              <a:solidFill>
                <a:srgbClr val="4F81BD"/>
              </a:solidFill>
              <a:prstDash val="solid"/>
              <a:round/>
            </a:ln>
          </p:spPr>
          <p:txBody>
            <a:bodyPr rtlCol="0" anchor="ctr"/>
            <a:lstStyle/>
            <a:p>
              <a:pPr algn="ctr"/>
              <a:endParaRPr/>
            </a:p>
          </p:txBody>
        </p:sp>
        <p:sp>
          <p:nvSpPr>
            <p:cNvPr id="767" name="矩形"/>
            <p:cNvSpPr>
              <a:spLocks/>
            </p:cNvSpPr>
            <p:nvPr/>
          </p:nvSpPr>
          <p:spPr>
            <a:xfrm>
              <a:off x="7999973" y="3340316"/>
              <a:ext cx="3937736" cy="2731890"/>
            </a:xfrm>
            <a:prstGeom prst="rect">
              <a:avLst/>
            </a:prstGeom>
            <a:noFill/>
            <a:ln w="9525" cap="flat" cmpd="sng">
              <a:noFill/>
              <a:prstDash val="solid"/>
              <a:miter/>
            </a:ln>
          </p:spPr>
          <p:txBody>
            <a:bodyPr vert="horz" wrap="square" lIns="17780" tIns="53339" rIns="17780" bIns="17780" anchor="t" anchorCtr="0">
              <a:prstTxWarp prst="textNoShape">
                <a:avLst/>
              </a:prstTxWarp>
            </a:bodyPr>
            <a:lstStyle/>
            <a:p>
              <a:pPr marL="114300" lvl="1" indent="-114300" algn="l" defTabSz="622300">
                <a:lnSpc>
                  <a:spcPts val="3000"/>
                </a:lnSpc>
                <a:spcBef>
                  <a:spcPts val="0"/>
                </a:spcBef>
                <a:spcAft>
                  <a:spcPct val="15000"/>
                </a:spcAft>
                <a:buClrTx/>
                <a:buChar char="•"/>
              </a:pPr>
              <a:r>
                <a:rPr lang="zh-CN" altLang="en-US" sz="1800" b="0" i="0" u="none" strike="noStrike" kern="1200" cap="none" spc="0" baseline="0">
                  <a:solidFill>
                    <a:srgbClr val="000000"/>
                  </a:solidFill>
                  <a:latin typeface="微软雅黑" charset="0"/>
                  <a:ea typeface="微软雅黑" charset="0"/>
                  <a:cs typeface="微软雅黑" charset="0"/>
                </a:rPr>
                <a:t>对加工技术的描述以及最终产品的质量标准。如动物产品的饲养过程、屠宰方法等，植物产品的种植过程、收获时间、储存方式等，传统手工艺品的原材料、配料和制作过程等</a:t>
              </a:r>
              <a:r>
                <a:rPr lang="zh-CN" altLang="en-US" sz="1400" b="0" i="0" u="none" strike="noStrike" kern="1200" cap="none" spc="0" baseline="0">
                  <a:solidFill>
                    <a:srgbClr val="000000"/>
                  </a:solidFill>
                  <a:latin typeface="微软雅黑" charset="0"/>
                  <a:ea typeface="微软雅黑" charset="0"/>
                  <a:cs typeface="微软雅黑" charset="0"/>
                </a:rPr>
                <a:t>。</a:t>
              </a:r>
            </a:p>
          </p:txBody>
        </p:sp>
      </p:grpSp>
      <p:grpSp>
        <p:nvGrpSpPr>
          <p:cNvPr id="771" name="组合"/>
          <p:cNvGrpSpPr>
            <a:grpSpLocks/>
          </p:cNvGrpSpPr>
          <p:nvPr/>
        </p:nvGrpSpPr>
        <p:grpSpPr>
          <a:xfrm>
            <a:off x="7999972" y="6143644"/>
            <a:ext cx="4000007" cy="566427"/>
            <a:chOff x="7999972" y="6143644"/>
            <a:chExt cx="4000007" cy="566427"/>
          </a:xfrm>
        </p:grpSpPr>
        <p:sp>
          <p:nvSpPr>
            <p:cNvPr id="769" name="矩形"/>
            <p:cNvSpPr>
              <a:spLocks/>
            </p:cNvSpPr>
            <p:nvPr/>
          </p:nvSpPr>
          <p:spPr>
            <a:xfrm>
              <a:off x="7999972" y="6143644"/>
              <a:ext cx="4000007" cy="566427"/>
            </a:xfrm>
            <a:prstGeom prst="rect">
              <a:avLst/>
            </a:prstGeom>
            <a:solidFill>
              <a:srgbClr val="4F81BD"/>
            </a:solidFill>
            <a:ln w="25400" cap="flat" cmpd="sng">
              <a:solidFill>
                <a:srgbClr val="4F81BD"/>
              </a:solidFill>
              <a:prstDash val="solid"/>
              <a:round/>
            </a:ln>
          </p:spPr>
          <p:txBody>
            <a:bodyPr rtlCol="0" anchor="ctr"/>
            <a:lstStyle/>
            <a:p>
              <a:pPr algn="ctr"/>
              <a:endParaRPr/>
            </a:p>
          </p:txBody>
        </p:sp>
        <p:sp>
          <p:nvSpPr>
            <p:cNvPr id="770" name="矩形"/>
            <p:cNvSpPr>
              <a:spLocks/>
            </p:cNvSpPr>
            <p:nvPr/>
          </p:nvSpPr>
          <p:spPr>
            <a:xfrm>
              <a:off x="8249973" y="6143644"/>
              <a:ext cx="2816905" cy="566427"/>
            </a:xfrm>
            <a:prstGeom prst="rect">
              <a:avLst/>
            </a:prstGeom>
            <a:noFill/>
            <a:ln w="9525" cap="flat" cmpd="sng">
              <a:noFill/>
              <a:prstDash val="solid"/>
              <a:miter/>
            </a:ln>
          </p:spPr>
          <p:txBody>
            <a:bodyPr vert="horz" wrap="square" lIns="57150" tIns="0" rIns="19050" bIns="0" anchor="ctr" anchorCtr="0">
              <a:prstTxWarp prst="textNoShape">
                <a:avLst/>
              </a:prstTxWarp>
            </a:bodyPr>
            <a:lstStyle/>
            <a:p>
              <a:pPr marL="0" indent="0" algn="ctr" defTabSz="666750">
                <a:lnSpc>
                  <a:spcPct val="90000"/>
                </a:lnSpc>
                <a:spcBef>
                  <a:spcPts val="0"/>
                </a:spcBef>
                <a:spcAft>
                  <a:spcPct val="35000"/>
                </a:spcAft>
                <a:buNone/>
              </a:pPr>
              <a:r>
                <a:rPr lang="zh-CN" altLang="en-US" sz="1500" b="0" i="0" u="none" strike="noStrike" kern="1200" cap="none" spc="0" baseline="0">
                  <a:solidFill>
                    <a:srgbClr val="FFFFFF"/>
                  </a:solidFill>
                  <a:latin typeface="微软雅黑" charset="0"/>
                  <a:ea typeface="微软雅黑" charset="0"/>
                  <a:cs typeface="微软雅黑" charset="0"/>
                </a:rPr>
                <a:t>      特殊的制作方式</a:t>
              </a:r>
            </a:p>
          </p:txBody>
        </p:sp>
      </p:grpSp>
    </p:spTree>
    <p:extLst>
      <p:ext uri="{BB962C8B-B14F-4D97-AF65-F5344CB8AC3E}">
        <p14:creationId xmlns:p14="http://schemas.microsoft.com/office/powerpoint/2010/main" val="1069327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 name="矩形"/>
          <p:cNvSpPr>
            <a:spLocks/>
          </p:cNvSpPr>
          <p:nvPr/>
        </p:nvSpPr>
        <p:spPr>
          <a:xfrm>
            <a:off x="911305" y="548681"/>
            <a:ext cx="5279899" cy="45338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00000"/>
              </a:lnSpc>
              <a:spcBef>
                <a:spcPts val="0"/>
              </a:spcBef>
              <a:spcAft>
                <a:spcPts val="0"/>
              </a:spcAft>
              <a:buNone/>
            </a:pPr>
            <a:r>
              <a:rPr lang="en-US" altLang="zh-CN" sz="2400" b="1" i="0" u="none" strike="noStrike" kern="1200" cap="none" spc="0" baseline="0">
                <a:solidFill>
                  <a:srgbClr val="215968"/>
                </a:solidFill>
                <a:latin typeface="微软雅黑" charset="0"/>
                <a:ea typeface="微软雅黑" charset="0"/>
                <a:cs typeface="微软雅黑" charset="0"/>
              </a:rPr>
              <a:t>       </a:t>
            </a:r>
            <a:endParaRPr lang="zh-CN" altLang="en-US" sz="2400" b="0" i="0" u="none" strike="noStrike" kern="1200" cap="none" spc="0" baseline="0">
              <a:solidFill>
                <a:schemeClr val="tx1"/>
              </a:solidFill>
              <a:latin typeface="Times New Roman" pitchFamily="18" charset="0"/>
              <a:ea typeface="华文中宋" pitchFamily="2" charset="-122"/>
              <a:cs typeface="Times New Roman" pitchFamily="18" charset="0"/>
            </a:endParaRPr>
          </a:p>
        </p:txBody>
      </p:sp>
      <p:pic>
        <p:nvPicPr>
          <p:cNvPr id="776" name="图片" descr="C:\Users\毛璋\Desktop\板鸭.jpg"/>
          <p:cNvPicPr>
            <a:picLocks noChangeAspect="1"/>
          </p:cNvPicPr>
          <p:nvPr/>
        </p:nvPicPr>
        <p:blipFill>
          <a:blip r:embed="rId3" cstate="print"/>
          <a:stretch>
            <a:fillRect/>
          </a:stretch>
        </p:blipFill>
        <p:spPr>
          <a:xfrm>
            <a:off x="8495161" y="3717032"/>
            <a:ext cx="3359936" cy="2520279"/>
          </a:xfrm>
          <a:prstGeom prst="rect">
            <a:avLst/>
          </a:prstGeom>
          <a:noFill/>
          <a:ln w="9525" cap="flat" cmpd="sng">
            <a:noFill/>
            <a:prstDash val="solid"/>
            <a:miter/>
          </a:ln>
        </p:spPr>
      </p:pic>
      <p:pic>
        <p:nvPicPr>
          <p:cNvPr id="777" name="图片" descr="C:\Users\毛璋\Desktop\123\遂川板鸭.png"/>
          <p:cNvPicPr>
            <a:picLocks noChangeAspect="1"/>
          </p:cNvPicPr>
          <p:nvPr/>
        </p:nvPicPr>
        <p:blipFill>
          <a:blip r:embed="rId4" cstate="print"/>
          <a:stretch>
            <a:fillRect/>
          </a:stretch>
        </p:blipFill>
        <p:spPr>
          <a:xfrm>
            <a:off x="8495161" y="620688"/>
            <a:ext cx="3455934" cy="2448272"/>
          </a:xfrm>
          <a:prstGeom prst="rect">
            <a:avLst/>
          </a:prstGeom>
          <a:noFill/>
          <a:ln w="9525" cap="flat" cmpd="sng">
            <a:noFill/>
            <a:prstDash val="solid"/>
            <a:miter/>
          </a:ln>
        </p:spPr>
      </p:pic>
      <p:sp>
        <p:nvSpPr>
          <p:cNvPr id="778" name="矩形"/>
          <p:cNvSpPr>
            <a:spLocks/>
          </p:cNvSpPr>
          <p:nvPr/>
        </p:nvSpPr>
        <p:spPr>
          <a:xfrm>
            <a:off x="239318" y="102304"/>
            <a:ext cx="8063845" cy="491109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1800" b="0" i="0" u="none" strike="noStrike" kern="1200" cap="none" spc="0" baseline="0">
                <a:solidFill>
                  <a:schemeClr val="tx1"/>
                </a:solidFill>
                <a:latin typeface="华文中宋" pitchFamily="2" charset="-122"/>
                <a:ea typeface="华文中宋" pitchFamily="2" charset="-122"/>
                <a:cs typeface="微软雅黑" charset="0"/>
              </a:rPr>
              <a:t>       </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以遂川县饲养的吉安红毛鸭为原料鸭，鸭群散养长大，整天在小河田间戏水，采食野生的鱼、虾、田螺、蛤蚧、水草、稻田昆虫等。加工宰杀日龄需达到</a:t>
            </a:r>
            <a:r>
              <a:rPr lang="en-US" altLang="zh-CN" sz="1800" b="0" i="0" u="none" strike="noStrike" kern="1200" cap="none" spc="0" baseline="0">
                <a:solidFill>
                  <a:schemeClr val="tx1"/>
                </a:solidFill>
                <a:latin typeface="华文中宋" pitchFamily="2" charset="-122"/>
                <a:ea typeface="华文中宋" pitchFamily="2" charset="-122"/>
                <a:cs typeface="微软雅黑" charset="0"/>
              </a:rPr>
              <a:t>120</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天，经传统工艺加工而成，制成的板鸭重在</a:t>
            </a:r>
            <a:r>
              <a:rPr lang="en-US" altLang="zh-CN" sz="1800" b="0" i="0" u="none" strike="noStrike" kern="1200" cap="none" spc="0" baseline="0">
                <a:solidFill>
                  <a:schemeClr val="tx1"/>
                </a:solidFill>
                <a:latin typeface="华文中宋" pitchFamily="2" charset="-122"/>
                <a:ea typeface="华文中宋" pitchFamily="2" charset="-122"/>
                <a:cs typeface="微软雅黑" charset="0"/>
              </a:rPr>
              <a:t>0.65-1.00</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公斤。</a:t>
            </a:r>
            <a:endParaRPr lang="en-US" altLang="zh-CN" sz="1800" b="0" i="0" u="none" strike="noStrike" kern="1200" cap="none" spc="0" baseline="0">
              <a:solidFill>
                <a:schemeClr val="tx1"/>
              </a:solidFill>
              <a:latin typeface="华文中宋" pitchFamily="2" charset="-122"/>
              <a:ea typeface="华文中宋" pitchFamily="2" charset="-122"/>
              <a:cs typeface="微软雅黑" charset="0"/>
            </a:endParaRPr>
          </a:p>
          <a:p>
            <a:pPr marL="0" indent="0" algn="l">
              <a:lnSpc>
                <a:spcPct val="100000"/>
              </a:lnSpc>
              <a:spcBef>
                <a:spcPts val="0"/>
              </a:spcBef>
              <a:spcAft>
                <a:spcPts val="0"/>
              </a:spcAft>
              <a:buNone/>
            </a:pPr>
            <a:r>
              <a:rPr lang="zh-CN" altLang="en-US" sz="1800" b="1" i="0" u="none" strike="noStrike" kern="1200" cap="none" spc="0" baseline="0">
                <a:solidFill>
                  <a:srgbClr val="953735"/>
                </a:solidFill>
                <a:latin typeface="华文中宋" pitchFamily="2" charset="-122"/>
                <a:ea typeface="华文中宋" pitchFamily="2" charset="-122"/>
                <a:cs typeface="微软雅黑" charset="0"/>
              </a:rPr>
              <a:t>感官特征：</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外形美观，呈扁平桃圆形，体表光洁乳白。腹腔内壁干燥无盐霜，肌肉切面紧密有光泽呈玫瑰红色，刀口整齐、皮张完整，有板鸭固有的腊香气味，其肉干爽肥嫩，咸味适中，骨脆可嚼，肥而不腻，尾油丰满，味香可口，天然醇香，风味独特。色、香、味、型俱优。</a:t>
            </a:r>
            <a:endParaRPr lang="en-US" altLang="zh-CN" sz="1800" b="0" i="0" u="none" strike="noStrike" kern="1200" cap="none" spc="0" baseline="0">
              <a:solidFill>
                <a:schemeClr val="tx1"/>
              </a:solidFill>
              <a:latin typeface="华文中宋" pitchFamily="2" charset="-122"/>
              <a:ea typeface="华文中宋" pitchFamily="2" charset="-122"/>
              <a:cs typeface="微软雅黑" charset="0"/>
            </a:endParaRPr>
          </a:p>
          <a:p>
            <a:pPr marL="0" indent="0" algn="l">
              <a:lnSpc>
                <a:spcPct val="100000"/>
              </a:lnSpc>
              <a:spcBef>
                <a:spcPts val="0"/>
              </a:spcBef>
              <a:spcAft>
                <a:spcPts val="0"/>
              </a:spcAft>
              <a:buNone/>
            </a:pPr>
            <a:r>
              <a:rPr lang="zh-CN" altLang="en-US" sz="1800" b="1" i="0" u="none" strike="noStrike" kern="1200" cap="none" spc="0" baseline="0">
                <a:solidFill>
                  <a:srgbClr val="953735"/>
                </a:solidFill>
                <a:latin typeface="华文中宋" pitchFamily="2" charset="-122"/>
                <a:ea typeface="华文中宋" pitchFamily="2" charset="-122"/>
                <a:cs typeface="微软雅黑" charset="0"/>
              </a:rPr>
              <a:t>理化指标：</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肉色</a:t>
            </a:r>
            <a:r>
              <a:rPr lang="en-US" altLang="zh-CN" sz="1800" b="0" i="0" u="none" strike="noStrike" kern="1200" cap="none" spc="0" baseline="0">
                <a:solidFill>
                  <a:schemeClr val="tx1"/>
                </a:solidFill>
                <a:latin typeface="华文中宋" pitchFamily="2" charset="-122"/>
                <a:ea typeface="华文中宋" pitchFamily="2" charset="-122"/>
                <a:cs typeface="微软雅黑" charset="0"/>
              </a:rPr>
              <a:t>3.75</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、大理石纹</a:t>
            </a:r>
            <a:r>
              <a:rPr lang="en-US" altLang="zh-CN" sz="1800" b="0" i="0" u="none" strike="noStrike" kern="1200" cap="none" spc="0" baseline="0">
                <a:solidFill>
                  <a:schemeClr val="tx1"/>
                </a:solidFill>
                <a:latin typeface="华文中宋" pitchFamily="2" charset="-122"/>
                <a:ea typeface="华文中宋" pitchFamily="2" charset="-122"/>
                <a:cs typeface="微软雅黑" charset="0"/>
              </a:rPr>
              <a:t>3.15%</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、系水力</a:t>
            </a:r>
            <a:r>
              <a:rPr lang="en-US" altLang="zh-CN" sz="1800" b="0" i="0" u="none" strike="noStrike" kern="1200" cap="none" spc="0" baseline="0">
                <a:solidFill>
                  <a:schemeClr val="tx1"/>
                </a:solidFill>
                <a:latin typeface="华文中宋" pitchFamily="2" charset="-122"/>
                <a:ea typeface="华文中宋" pitchFamily="2" charset="-122"/>
                <a:cs typeface="微软雅黑" charset="0"/>
              </a:rPr>
              <a:t>79.06%</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、失水率</a:t>
            </a:r>
            <a:r>
              <a:rPr lang="en-US" altLang="zh-CN" sz="1800" b="0" i="0" u="none" strike="noStrike" kern="1200" cap="none" spc="0" baseline="0">
                <a:solidFill>
                  <a:schemeClr val="tx1"/>
                </a:solidFill>
                <a:latin typeface="华文中宋" pitchFamily="2" charset="-122"/>
                <a:ea typeface="华文中宋" pitchFamily="2" charset="-122"/>
                <a:cs typeface="微软雅黑" charset="0"/>
              </a:rPr>
              <a:t>15.49%</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、肌肉嫩度</a:t>
            </a:r>
            <a:r>
              <a:rPr lang="en-US" altLang="zh-CN" sz="1800" b="0" i="0" u="none" strike="noStrike" kern="1200" cap="none" spc="0" baseline="0">
                <a:solidFill>
                  <a:schemeClr val="tx1"/>
                </a:solidFill>
                <a:latin typeface="华文中宋" pitchFamily="2" charset="-122"/>
                <a:ea typeface="华文中宋" pitchFamily="2" charset="-122"/>
                <a:cs typeface="微软雅黑" charset="0"/>
              </a:rPr>
              <a:t>1.35kg</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a:t>
            </a:r>
            <a:r>
              <a:rPr lang="en-US" altLang="zh-CN" sz="1800" b="0" i="0" u="none" strike="noStrike" kern="1200" cap="none" spc="0" baseline="0">
                <a:solidFill>
                  <a:schemeClr val="tx1"/>
                </a:solidFill>
                <a:latin typeface="华文中宋" pitchFamily="2" charset="-122"/>
                <a:ea typeface="华文中宋" pitchFamily="2" charset="-122"/>
                <a:cs typeface="微软雅黑" charset="0"/>
              </a:rPr>
              <a:t>PH</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值</a:t>
            </a:r>
            <a:r>
              <a:rPr lang="en-US" altLang="zh-CN" sz="1800" b="0" i="0" u="none" strike="noStrike" kern="1200" cap="none" spc="0" baseline="0">
                <a:solidFill>
                  <a:schemeClr val="tx1"/>
                </a:solidFill>
                <a:latin typeface="华文中宋" pitchFamily="2" charset="-122"/>
                <a:ea typeface="华文中宋" pitchFamily="2" charset="-122"/>
                <a:cs typeface="微软雅黑" charset="0"/>
              </a:rPr>
              <a:t>6.22</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、水分</a:t>
            </a:r>
            <a:r>
              <a:rPr lang="en-US" altLang="zh-CN" sz="1800" b="0" i="0" u="none" strike="noStrike" kern="1200" cap="none" spc="0" baseline="0">
                <a:solidFill>
                  <a:schemeClr val="tx1"/>
                </a:solidFill>
                <a:latin typeface="华文中宋" pitchFamily="2" charset="-122"/>
                <a:ea typeface="华文中宋" pitchFamily="2" charset="-122"/>
                <a:cs typeface="微软雅黑" charset="0"/>
              </a:rPr>
              <a:t>42.03%</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、蛋白质</a:t>
            </a:r>
            <a:r>
              <a:rPr lang="en-US" altLang="zh-CN" sz="1800" b="0" i="0" u="none" strike="noStrike" kern="1200" cap="none" spc="0" baseline="0">
                <a:solidFill>
                  <a:schemeClr val="tx1"/>
                </a:solidFill>
                <a:latin typeface="华文中宋" pitchFamily="2" charset="-122"/>
                <a:ea typeface="华文中宋" pitchFamily="2" charset="-122"/>
                <a:cs typeface="微软雅黑" charset="0"/>
              </a:rPr>
              <a:t>38.3%</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、脂肪</a:t>
            </a:r>
            <a:r>
              <a:rPr lang="en-US" altLang="zh-CN" sz="1800" b="0" i="0" u="none" strike="noStrike" kern="1200" cap="none" spc="0" baseline="0">
                <a:solidFill>
                  <a:schemeClr val="tx1"/>
                </a:solidFill>
                <a:latin typeface="华文中宋" pitchFamily="2" charset="-122"/>
                <a:ea typeface="华文中宋" pitchFamily="2" charset="-122"/>
                <a:cs typeface="微软雅黑" charset="0"/>
              </a:rPr>
              <a:t>2.42%</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、灰分</a:t>
            </a:r>
            <a:r>
              <a:rPr lang="en-US" altLang="zh-CN" sz="1800" b="0" i="0" u="none" strike="noStrike" kern="1200" cap="none" spc="0" baseline="0">
                <a:solidFill>
                  <a:schemeClr val="tx1"/>
                </a:solidFill>
                <a:latin typeface="华文中宋" pitchFamily="2" charset="-122"/>
                <a:ea typeface="华文中宋" pitchFamily="2" charset="-122"/>
                <a:cs typeface="微软雅黑" charset="0"/>
              </a:rPr>
              <a:t>2.25%</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；每克肌肉中含蛋氨酸</a:t>
            </a:r>
            <a:r>
              <a:rPr lang="en-US" altLang="zh-CN" sz="1800" b="0" i="0" u="none" strike="noStrike" kern="1200" cap="none" spc="0" baseline="0">
                <a:solidFill>
                  <a:schemeClr val="tx1"/>
                </a:solidFill>
                <a:latin typeface="华文中宋" pitchFamily="2" charset="-122"/>
                <a:ea typeface="华文中宋" pitchFamily="2" charset="-122"/>
                <a:cs typeface="微软雅黑" charset="0"/>
              </a:rPr>
              <a:t>6.48mg</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、赖氨酸</a:t>
            </a:r>
            <a:r>
              <a:rPr lang="en-US" altLang="zh-CN" sz="1800" b="0" i="0" u="none" strike="noStrike" kern="1200" cap="none" spc="0" baseline="0">
                <a:solidFill>
                  <a:schemeClr val="tx1"/>
                </a:solidFill>
                <a:latin typeface="华文中宋" pitchFamily="2" charset="-122"/>
                <a:ea typeface="华文中宋" pitchFamily="2" charset="-122"/>
                <a:cs typeface="微软雅黑" charset="0"/>
              </a:rPr>
              <a:t>18.37mg</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、色氨酸</a:t>
            </a:r>
            <a:r>
              <a:rPr lang="en-US" altLang="zh-CN" sz="1800" b="0" i="0" u="none" strike="noStrike" kern="1200" cap="none" spc="0" baseline="0">
                <a:solidFill>
                  <a:schemeClr val="tx1"/>
                </a:solidFill>
                <a:latin typeface="华文中宋" pitchFamily="2" charset="-122"/>
                <a:ea typeface="华文中宋" pitchFamily="2" charset="-122"/>
                <a:cs typeface="微软雅黑" charset="0"/>
              </a:rPr>
              <a:t>3.00mg</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、氨基酸总量</a:t>
            </a:r>
            <a:r>
              <a:rPr lang="en-US" altLang="zh-CN" sz="1800" b="0" i="0" u="none" strike="noStrike" kern="1200" cap="none" spc="0" baseline="0">
                <a:solidFill>
                  <a:schemeClr val="tx1"/>
                </a:solidFill>
                <a:latin typeface="华文中宋" pitchFamily="2" charset="-122"/>
                <a:ea typeface="华文中宋" pitchFamily="2" charset="-122"/>
                <a:cs typeface="微软雅黑" charset="0"/>
              </a:rPr>
              <a:t>193.20mg</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、其中必需氨基酸</a:t>
            </a:r>
            <a:r>
              <a:rPr lang="en-US" altLang="zh-CN" sz="1800" b="0" i="0" u="none" strike="noStrike" kern="1200" cap="none" spc="0" baseline="0">
                <a:solidFill>
                  <a:schemeClr val="tx1"/>
                </a:solidFill>
                <a:latin typeface="华文中宋" pitchFamily="2" charset="-122"/>
                <a:ea typeface="华文中宋" pitchFamily="2" charset="-122"/>
                <a:cs typeface="微软雅黑" charset="0"/>
              </a:rPr>
              <a:t>85.90mg</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；每克肌肉含饱和脂肪酸</a:t>
            </a:r>
            <a:r>
              <a:rPr lang="en-US" altLang="zh-CN" sz="1800" b="0" i="0" u="none" strike="noStrike" kern="1200" cap="none" spc="0" baseline="0">
                <a:solidFill>
                  <a:schemeClr val="tx1"/>
                </a:solidFill>
                <a:latin typeface="华文中宋" pitchFamily="2" charset="-122"/>
                <a:ea typeface="华文中宋" pitchFamily="2" charset="-122"/>
                <a:cs typeface="微软雅黑" charset="0"/>
              </a:rPr>
              <a:t>33.12%</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、不饱和脂肪酸</a:t>
            </a:r>
            <a:r>
              <a:rPr lang="en-US" altLang="zh-CN" sz="1800" b="0" i="0" u="none" strike="noStrike" kern="1200" cap="none" spc="0" baseline="0">
                <a:solidFill>
                  <a:schemeClr val="tx1"/>
                </a:solidFill>
                <a:latin typeface="华文中宋" pitchFamily="2" charset="-122"/>
                <a:ea typeface="华文中宋" pitchFamily="2" charset="-122"/>
                <a:cs typeface="微软雅黑" charset="0"/>
              </a:rPr>
              <a:t>66.79%</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、其中必需脂肪酸达</a:t>
            </a:r>
            <a:r>
              <a:rPr lang="en-US" altLang="zh-CN" sz="1800" b="0" i="0" u="none" strike="noStrike" kern="1200" cap="none" spc="0" baseline="0">
                <a:solidFill>
                  <a:schemeClr val="tx1"/>
                </a:solidFill>
                <a:latin typeface="华文中宋" pitchFamily="2" charset="-122"/>
                <a:ea typeface="华文中宋" pitchFamily="2" charset="-122"/>
                <a:cs typeface="微软雅黑" charset="0"/>
              </a:rPr>
              <a:t>21.64%</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；肌纤维密度较高，为</a:t>
            </a:r>
            <a:r>
              <a:rPr lang="en-US" altLang="zh-CN" sz="1800" b="0" i="0" u="none" strike="noStrike" kern="1200" cap="none" spc="0" baseline="0">
                <a:solidFill>
                  <a:schemeClr val="tx1"/>
                </a:solidFill>
                <a:latin typeface="华文中宋" pitchFamily="2" charset="-122"/>
                <a:ea typeface="华文中宋" pitchFamily="2" charset="-122"/>
                <a:cs typeface="微软雅黑" charset="0"/>
              </a:rPr>
              <a:t>1127.52</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根</a:t>
            </a:r>
            <a:r>
              <a:rPr lang="en-US" altLang="zh-CN" sz="1800" b="0" i="0" u="none" strike="noStrike" kern="1200" cap="none" spc="0" baseline="0">
                <a:solidFill>
                  <a:schemeClr val="tx1"/>
                </a:solidFill>
                <a:latin typeface="华文中宋" pitchFamily="2" charset="-122"/>
                <a:ea typeface="华文中宋" pitchFamily="2" charset="-122"/>
                <a:cs typeface="微软雅黑" charset="0"/>
              </a:rPr>
              <a:t>/</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平方毫米。</a:t>
            </a:r>
            <a:endParaRPr lang="en-US" altLang="zh-CN" sz="1800" b="0" i="0" u="none" strike="noStrike" kern="1200" cap="none" spc="0" baseline="0">
              <a:solidFill>
                <a:schemeClr val="tx1"/>
              </a:solidFill>
              <a:latin typeface="华文中宋" pitchFamily="2" charset="-122"/>
              <a:ea typeface="华文中宋" pitchFamily="2" charset="-122"/>
              <a:cs typeface="微软雅黑" charset="0"/>
            </a:endParaRPr>
          </a:p>
          <a:p>
            <a:pPr marL="0" indent="0" algn="l">
              <a:lnSpc>
                <a:spcPct val="100000"/>
              </a:lnSpc>
              <a:spcBef>
                <a:spcPts val="0"/>
              </a:spcBef>
              <a:spcAft>
                <a:spcPts val="0"/>
              </a:spcAft>
              <a:buNone/>
            </a:pPr>
            <a:r>
              <a:rPr lang="zh-CN" altLang="en-US" sz="1800" b="1" i="0" u="none" strike="noStrike" kern="1200" cap="none" spc="0" baseline="0">
                <a:solidFill>
                  <a:srgbClr val="953735"/>
                </a:solidFill>
                <a:latin typeface="华文中宋" pitchFamily="2" charset="-122"/>
                <a:ea typeface="华文中宋" pitchFamily="2" charset="-122"/>
                <a:cs typeface="微软雅黑" charset="0"/>
              </a:rPr>
              <a:t>特殊的养殖加工要求</a:t>
            </a:r>
            <a:r>
              <a:rPr lang="zh-CN" altLang="en-US" sz="1800" b="1" i="0" u="none" strike="noStrike" kern="1200" cap="none" spc="0" baseline="0">
                <a:solidFill>
                  <a:schemeClr val="tx1"/>
                </a:solidFill>
                <a:latin typeface="华文中宋" pitchFamily="2" charset="-122"/>
                <a:ea typeface="华文中宋" pitchFamily="2" charset="-122"/>
                <a:cs typeface="微软雅黑" charset="0"/>
              </a:rPr>
              <a:t>：</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一是原料鸭饲养方式必须放牧散养；二是必须是经传统太阳光晒制工艺加工而成；三是加工车间室内温度需调控到摄氏</a:t>
            </a:r>
            <a:r>
              <a:rPr lang="en-US" altLang="zh-CN" sz="1800" b="0" i="0" u="none" strike="noStrike" kern="1200" cap="none" spc="0" baseline="0">
                <a:solidFill>
                  <a:schemeClr val="tx1"/>
                </a:solidFill>
                <a:latin typeface="华文中宋" pitchFamily="2" charset="-122"/>
                <a:ea typeface="华文中宋" pitchFamily="2" charset="-122"/>
                <a:cs typeface="微软雅黑" charset="0"/>
              </a:rPr>
              <a:t>10℃左右。遂川板鸭加工制作前，对原料鸭挑选、饲养、育肥的时间</a:t>
            </a:r>
            <a:r>
              <a:rPr lang="zh-CN" altLang="en-US" sz="1800" b="0" i="0" u="none" strike="noStrike" kern="1200" cap="none" spc="0" baseline="0">
                <a:solidFill>
                  <a:schemeClr val="tx1"/>
                </a:solidFill>
                <a:latin typeface="华文中宋" pitchFamily="2" charset="-122"/>
                <a:ea typeface="华文中宋" pitchFamily="2" charset="-122"/>
                <a:cs typeface="微软雅黑" charset="0"/>
              </a:rPr>
              <a:t>，宰杀时应达到的重量等都有独特的要求，其传统加工工艺流程包括宰杀、脱毛、开膛、清洗、腌制、定型</a:t>
            </a:r>
            <a:r>
              <a:rPr lang="zh-CN" altLang="en-US" sz="1850" b="0" i="0" u="none" strike="noStrike" kern="1200" cap="none" spc="0" baseline="0">
                <a:solidFill>
                  <a:schemeClr val="tx1"/>
                </a:solidFill>
                <a:latin typeface="华文中宋" pitchFamily="2" charset="-122"/>
                <a:ea typeface="华文中宋" pitchFamily="2" charset="-122"/>
                <a:cs typeface="微软雅黑" charset="0"/>
              </a:rPr>
              <a:t>、晒（烘）干、包装等均采用人工流水作业，工序精细考究。</a:t>
            </a:r>
          </a:p>
        </p:txBody>
      </p:sp>
    </p:spTree>
    <p:extLst>
      <p:ext uri="{BB962C8B-B14F-4D97-AF65-F5344CB8AC3E}">
        <p14:creationId xmlns:p14="http://schemas.microsoft.com/office/powerpoint/2010/main" val="644695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 name="矩形"/>
          <p:cNvSpPr>
            <a:spLocks/>
          </p:cNvSpPr>
          <p:nvPr/>
        </p:nvSpPr>
        <p:spPr>
          <a:xfrm>
            <a:off x="476149" y="-571528"/>
            <a:ext cx="10943791" cy="2791777"/>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50000"/>
              </a:lnSpc>
              <a:spcBef>
                <a:spcPts val="0"/>
              </a:spcBef>
              <a:spcAft>
                <a:spcPts val="0"/>
              </a:spcAft>
              <a:buNone/>
            </a:pPr>
            <a:endParaRPr lang="en-US" altLang="zh-CN" sz="4000" b="0" i="0" u="none" strike="noStrike" kern="1200" cap="none" spc="-200" baseline="0">
              <a:solidFill>
                <a:schemeClr val="tx1"/>
              </a:solidFill>
              <a:latin typeface="华文中宋" pitchFamily="2" charset="-122"/>
              <a:ea typeface="华文中宋" pitchFamily="2" charset="-122"/>
              <a:cs typeface="微软雅黑" charset="0"/>
            </a:endParaRPr>
          </a:p>
          <a:p>
            <a:pPr marL="0" indent="0" algn="l">
              <a:lnSpc>
                <a:spcPct val="150000"/>
              </a:lnSpc>
              <a:spcBef>
                <a:spcPts val="0"/>
              </a:spcBef>
              <a:spcAft>
                <a:spcPts val="0"/>
              </a:spcAft>
              <a:buNone/>
            </a:pPr>
            <a:r>
              <a:rPr lang="zh-CN" altLang="en-US" sz="4000" b="0" i="0" u="none" strike="noStrike" kern="1200" cap="none" spc="0" baseline="0">
                <a:solidFill>
                  <a:srgbClr val="558ED5"/>
                </a:solidFill>
                <a:latin typeface="Times New Roman" pitchFamily="18" charset="0"/>
                <a:ea typeface="华文中宋" pitchFamily="2" charset="-122"/>
                <a:cs typeface="Times New Roman" pitchFamily="18" charset="0"/>
              </a:rPr>
              <a:t> ◆</a:t>
            </a:r>
            <a:r>
              <a:rPr lang="zh-CN" altLang="en-US" sz="4000" b="0" i="0" u="none" strike="noStrike" kern="1200" cap="none" spc="0" baseline="0">
                <a:solidFill>
                  <a:schemeClr val="tx1"/>
                </a:solidFill>
                <a:latin typeface="华文中宋" pitchFamily="2" charset="-122"/>
                <a:ea typeface="华文中宋" pitchFamily="2" charset="-122"/>
                <a:cs typeface="微软雅黑" charset="0"/>
              </a:rPr>
              <a:t>地理标志商品的特定品质由该</a:t>
            </a:r>
            <a:r>
              <a:rPr lang="zh-CN" altLang="en-US" sz="4000" b="0" i="0" u="none" strike="noStrike" kern="1200" cap="none" spc="-100" baseline="0">
                <a:solidFill>
                  <a:schemeClr val="tx1"/>
                </a:solidFill>
                <a:latin typeface="华文中宋" pitchFamily="2" charset="-122"/>
                <a:ea typeface="华文中宋" pitchFamily="2" charset="-122"/>
                <a:cs typeface="微软雅黑" charset="0"/>
              </a:rPr>
              <a:t>特定地区的自然因素和人文因素所决定</a:t>
            </a:r>
          </a:p>
        </p:txBody>
      </p:sp>
      <p:grpSp>
        <p:nvGrpSpPr>
          <p:cNvPr id="785" name="组合"/>
          <p:cNvGrpSpPr>
            <a:grpSpLocks/>
          </p:cNvGrpSpPr>
          <p:nvPr/>
        </p:nvGrpSpPr>
        <p:grpSpPr>
          <a:xfrm>
            <a:off x="571387" y="2643183"/>
            <a:ext cx="5333343" cy="2500329"/>
            <a:chOff x="571387" y="2643183"/>
            <a:chExt cx="5333343" cy="2500329"/>
          </a:xfrm>
        </p:grpSpPr>
        <p:sp>
          <p:nvSpPr>
            <p:cNvPr id="783" name="同侧圆角矩形"/>
            <p:cNvSpPr>
              <a:spLocks/>
            </p:cNvSpPr>
            <p:nvPr/>
          </p:nvSpPr>
          <p:spPr>
            <a:xfrm>
              <a:off x="571387" y="2643183"/>
              <a:ext cx="5333343" cy="2500329"/>
            </a:xfrm>
            <a:prstGeom prst="round2SameRect">
              <a:avLst>
                <a:gd name="adj1" fmla="val 7976"/>
                <a:gd name="adj2" fmla="val 0"/>
              </a:avLst>
            </a:prstGeom>
            <a:solidFill>
              <a:srgbClr val="FFFFFF"/>
            </a:solidFill>
            <a:ln w="25400" cap="flat" cmpd="sng">
              <a:solidFill>
                <a:srgbClr val="4F81BD"/>
              </a:solidFill>
              <a:prstDash val="solid"/>
              <a:round/>
            </a:ln>
          </p:spPr>
          <p:txBody>
            <a:bodyPr rtlCol="0" anchor="ctr"/>
            <a:lstStyle/>
            <a:p>
              <a:pPr algn="ctr"/>
              <a:endParaRPr/>
            </a:p>
          </p:txBody>
        </p:sp>
        <p:sp>
          <p:nvSpPr>
            <p:cNvPr id="784" name="矩形"/>
            <p:cNvSpPr>
              <a:spLocks/>
            </p:cNvSpPr>
            <p:nvPr/>
          </p:nvSpPr>
          <p:spPr>
            <a:xfrm>
              <a:off x="675963" y="2700009"/>
              <a:ext cx="5146775" cy="1995669"/>
            </a:xfrm>
            <a:prstGeom prst="rect">
              <a:avLst/>
            </a:prstGeom>
            <a:noFill/>
            <a:ln w="9525" cap="flat" cmpd="sng">
              <a:noFill/>
              <a:prstDash val="solid"/>
              <a:miter/>
            </a:ln>
          </p:spPr>
          <p:txBody>
            <a:bodyPr vert="horz" wrap="square" lIns="17780" tIns="53339" rIns="17780" bIns="17780" anchor="t" anchorCtr="0">
              <a:prstTxWarp prst="textNoShape">
                <a:avLst/>
              </a:prstTxWarp>
            </a:bodyPr>
            <a:lstStyle/>
            <a:p>
              <a:pPr marL="0" indent="0" algn="l">
                <a:lnSpc>
                  <a:spcPct val="150000"/>
                </a:lnSpc>
                <a:spcBef>
                  <a:spcPts val="0"/>
                </a:spcBef>
                <a:spcAft>
                  <a:spcPts val="0"/>
                </a:spcAft>
                <a:buNone/>
              </a:pPr>
              <a:r>
                <a:rPr lang="zh-CN" altLang="en-US" sz="2400" b="0" i="0" u="none" strike="noStrike" kern="1200" cap="none" spc="0" baseline="0">
                  <a:solidFill>
                    <a:srgbClr val="000000"/>
                  </a:solidFill>
                  <a:latin typeface="微软雅黑" charset="0"/>
                  <a:ea typeface="微软雅黑" charset="0"/>
                  <a:cs typeface="微软雅黑" charset="0"/>
                </a:rPr>
                <a:t>该地区独特的土壤、地形地貌、气候、植被、山川河流、原材料等影响和造就了地理标志商品的特定品质。</a:t>
              </a:r>
            </a:p>
          </p:txBody>
        </p:sp>
      </p:grpSp>
      <p:grpSp>
        <p:nvGrpSpPr>
          <p:cNvPr id="788" name="组合"/>
          <p:cNvGrpSpPr>
            <a:grpSpLocks/>
          </p:cNvGrpSpPr>
          <p:nvPr/>
        </p:nvGrpSpPr>
        <p:grpSpPr>
          <a:xfrm>
            <a:off x="571387" y="5143511"/>
            <a:ext cx="5333344" cy="566427"/>
            <a:chOff x="571387" y="5143511"/>
            <a:chExt cx="5333344" cy="566427"/>
          </a:xfrm>
        </p:grpSpPr>
        <p:sp>
          <p:nvSpPr>
            <p:cNvPr id="786" name="矩形"/>
            <p:cNvSpPr>
              <a:spLocks/>
            </p:cNvSpPr>
            <p:nvPr/>
          </p:nvSpPr>
          <p:spPr>
            <a:xfrm>
              <a:off x="571387" y="5143511"/>
              <a:ext cx="5333344" cy="566427"/>
            </a:xfrm>
            <a:prstGeom prst="rect">
              <a:avLst/>
            </a:prstGeom>
            <a:solidFill>
              <a:srgbClr val="4F81BD"/>
            </a:solidFill>
            <a:ln w="25400" cap="flat" cmpd="sng">
              <a:solidFill>
                <a:srgbClr val="4F81BD"/>
              </a:solidFill>
              <a:prstDash val="solid"/>
              <a:round/>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r>
                <a:rPr lang="en-US" altLang="zh-CN" sz="1800" b="0" i="0" u="none" strike="noStrike" kern="1200" cap="none" spc="0" baseline="0">
                  <a:solidFill>
                    <a:srgbClr val="FFFFFF"/>
                  </a:solidFill>
                  <a:latin typeface="微软雅黑" charset="0"/>
                  <a:ea typeface="微软雅黑" charset="0"/>
                  <a:cs typeface="微软雅黑" charset="0"/>
                </a:rPr>
                <a:t> </a:t>
              </a:r>
              <a:endParaRPr lang="zh-CN" altLang="en-US" sz="1800" b="0" i="0" u="none" strike="noStrike" kern="1200" cap="none" spc="0" baseline="0">
                <a:solidFill>
                  <a:srgbClr val="FFFFFF"/>
                </a:solidFill>
                <a:latin typeface="微软雅黑" charset="0"/>
                <a:ea typeface="微软雅黑" charset="0"/>
                <a:cs typeface="微软雅黑" charset="0"/>
              </a:endParaRPr>
            </a:p>
          </p:txBody>
        </p:sp>
        <p:sp>
          <p:nvSpPr>
            <p:cNvPr id="787" name="矩形"/>
            <p:cNvSpPr>
              <a:spLocks/>
            </p:cNvSpPr>
            <p:nvPr/>
          </p:nvSpPr>
          <p:spPr>
            <a:xfrm>
              <a:off x="571387" y="5143511"/>
              <a:ext cx="3755874" cy="566427"/>
            </a:xfrm>
            <a:prstGeom prst="rect">
              <a:avLst/>
            </a:prstGeom>
            <a:noFill/>
            <a:ln w="9525" cap="flat" cmpd="sng">
              <a:noFill/>
              <a:prstDash val="solid"/>
              <a:miter/>
            </a:ln>
          </p:spPr>
          <p:txBody>
            <a:bodyPr vert="horz" wrap="square" lIns="57150" tIns="0" rIns="19050" bIns="0" anchor="ctr" anchorCtr="0">
              <a:prstTxWarp prst="textNoShape">
                <a:avLst/>
              </a:prstTxWarp>
            </a:bodyPr>
            <a:lstStyle/>
            <a:p>
              <a:pPr marL="0" indent="0" algn="ctr" defTabSz="666750">
                <a:lnSpc>
                  <a:spcPct val="90000"/>
                </a:lnSpc>
                <a:spcBef>
                  <a:spcPts val="0"/>
                </a:spcBef>
                <a:spcAft>
                  <a:spcPct val="35000"/>
                </a:spcAft>
                <a:buNone/>
              </a:pPr>
              <a:r>
                <a:rPr lang="zh-CN" altLang="en-US" sz="1500" b="0" i="0" u="none" strike="noStrike" kern="1200" cap="none" spc="0" baseline="0">
                  <a:solidFill>
                    <a:srgbClr val="FFFFFF"/>
                  </a:solidFill>
                  <a:latin typeface="微软雅黑" charset="0"/>
                  <a:ea typeface="微软雅黑" charset="0"/>
                  <a:cs typeface="微软雅黑" charset="0"/>
                </a:rPr>
                <a:t>                      自然因素</a:t>
              </a:r>
            </a:p>
          </p:txBody>
        </p:sp>
      </p:grpSp>
      <p:grpSp>
        <p:nvGrpSpPr>
          <p:cNvPr id="791" name="组合"/>
          <p:cNvGrpSpPr>
            <a:grpSpLocks/>
          </p:cNvGrpSpPr>
          <p:nvPr/>
        </p:nvGrpSpPr>
        <p:grpSpPr>
          <a:xfrm>
            <a:off x="6190444" y="2643181"/>
            <a:ext cx="5333344" cy="3429023"/>
            <a:chOff x="6190444" y="2643181"/>
            <a:chExt cx="5333344" cy="3429023"/>
          </a:xfrm>
        </p:grpSpPr>
        <p:sp>
          <p:nvSpPr>
            <p:cNvPr id="789" name="同侧圆角矩形"/>
            <p:cNvSpPr>
              <a:spLocks/>
            </p:cNvSpPr>
            <p:nvPr/>
          </p:nvSpPr>
          <p:spPr>
            <a:xfrm>
              <a:off x="6190444" y="2643181"/>
              <a:ext cx="5333344" cy="3429023"/>
            </a:xfrm>
            <a:prstGeom prst="round2SameRect">
              <a:avLst>
                <a:gd name="adj1" fmla="val 8018"/>
                <a:gd name="adj2" fmla="val 0"/>
              </a:avLst>
            </a:prstGeom>
            <a:solidFill>
              <a:srgbClr val="FFFFFF"/>
            </a:solidFill>
            <a:ln w="25400" cap="flat" cmpd="sng">
              <a:solidFill>
                <a:srgbClr val="4F81BD"/>
              </a:solidFill>
              <a:prstDash val="solid"/>
              <a:round/>
            </a:ln>
          </p:spPr>
          <p:txBody>
            <a:bodyPr rtlCol="0" anchor="ctr"/>
            <a:lstStyle/>
            <a:p>
              <a:pPr algn="ctr"/>
              <a:endParaRPr/>
            </a:p>
          </p:txBody>
        </p:sp>
        <p:sp>
          <p:nvSpPr>
            <p:cNvPr id="790" name="矩形"/>
            <p:cNvSpPr>
              <a:spLocks/>
            </p:cNvSpPr>
            <p:nvPr/>
          </p:nvSpPr>
          <p:spPr>
            <a:xfrm>
              <a:off x="6295021" y="2721115"/>
              <a:ext cx="5146776" cy="2736919"/>
            </a:xfrm>
            <a:prstGeom prst="rect">
              <a:avLst/>
            </a:prstGeom>
            <a:noFill/>
            <a:ln w="9525" cap="flat" cmpd="sng">
              <a:noFill/>
              <a:prstDash val="solid"/>
              <a:miter/>
            </a:ln>
          </p:spPr>
          <p:txBody>
            <a:bodyPr vert="horz" wrap="square" lIns="17780" tIns="53339" rIns="17780" bIns="17780" anchor="t" anchorCtr="0">
              <a:prstTxWarp prst="textNoShape">
                <a:avLst/>
              </a:prstTxWarp>
            </a:bodyPr>
            <a:lstStyle/>
            <a:p>
              <a:pPr marL="0" indent="0" algn="l">
                <a:lnSpc>
                  <a:spcPct val="150000"/>
                </a:lnSpc>
                <a:spcBef>
                  <a:spcPts val="0"/>
                </a:spcBef>
                <a:spcAft>
                  <a:spcPts val="0"/>
                </a:spcAft>
                <a:buNone/>
              </a:pPr>
              <a:r>
                <a:rPr lang="zh-CN" altLang="en-US" sz="2400" b="0" i="0" u="none" strike="noStrike" kern="1200" cap="none" spc="0" baseline="0">
                  <a:solidFill>
                    <a:srgbClr val="000000"/>
                  </a:solidFill>
                  <a:latin typeface="微软雅黑" charset="0"/>
                  <a:ea typeface="微软雅黑" charset="0"/>
                  <a:cs typeface="微软雅黑" charset="0"/>
                </a:rPr>
                <a:t>种植区域的选择；适合该地理产品的生产、加工方法；特殊的生产、加工条件；当地专有技术或特殊生产技术的发展演变等影响和造就了地理标志商品的特定品质。</a:t>
              </a:r>
            </a:p>
          </p:txBody>
        </p:sp>
      </p:grpSp>
      <p:grpSp>
        <p:nvGrpSpPr>
          <p:cNvPr id="794" name="组合"/>
          <p:cNvGrpSpPr>
            <a:grpSpLocks/>
          </p:cNvGrpSpPr>
          <p:nvPr/>
        </p:nvGrpSpPr>
        <p:grpSpPr>
          <a:xfrm>
            <a:off x="6190445" y="6072206"/>
            <a:ext cx="5333343" cy="566427"/>
            <a:chOff x="6190445" y="6072206"/>
            <a:chExt cx="5333343" cy="566427"/>
          </a:xfrm>
        </p:grpSpPr>
        <p:sp>
          <p:nvSpPr>
            <p:cNvPr id="792" name="矩形"/>
            <p:cNvSpPr>
              <a:spLocks/>
            </p:cNvSpPr>
            <p:nvPr/>
          </p:nvSpPr>
          <p:spPr>
            <a:xfrm>
              <a:off x="6190445" y="6072206"/>
              <a:ext cx="5333343" cy="566427"/>
            </a:xfrm>
            <a:prstGeom prst="rect">
              <a:avLst/>
            </a:prstGeom>
            <a:solidFill>
              <a:srgbClr val="4F81BD"/>
            </a:solidFill>
            <a:ln w="25400" cap="flat" cmpd="sng">
              <a:solidFill>
                <a:srgbClr val="4F81BD"/>
              </a:solidFill>
              <a:prstDash val="solid"/>
              <a:round/>
            </a:ln>
          </p:spPr>
          <p:txBody>
            <a:bodyPr vert="horz" wrap="square" lIns="91440" tIns="45720" rIns="91440" bIns="45720" anchor="t" anchorCtr="0">
              <a:prstTxWarp prst="textNoShape">
                <a:avLst/>
              </a:prstTxWarp>
            </a:bodyPr>
            <a:lstStyle/>
            <a:p>
              <a:pPr marL="0" indent="0" algn="l">
                <a:lnSpc>
                  <a:spcPct val="100000"/>
                </a:lnSpc>
                <a:spcBef>
                  <a:spcPts val="0"/>
                </a:spcBef>
                <a:spcAft>
                  <a:spcPts val="0"/>
                </a:spcAft>
                <a:buNone/>
              </a:pPr>
              <a:r>
                <a:rPr lang="en-US" altLang="zh-CN" sz="1800" b="0" i="0" u="none" strike="noStrike" kern="1200" cap="none" spc="0" baseline="0">
                  <a:solidFill>
                    <a:srgbClr val="FFFFFF"/>
                  </a:solidFill>
                  <a:latin typeface="微软雅黑" charset="0"/>
                  <a:ea typeface="微软雅黑" charset="0"/>
                  <a:cs typeface="微软雅黑" charset="0"/>
                </a:rPr>
                <a:t> </a:t>
              </a:r>
              <a:endParaRPr lang="zh-CN" altLang="en-US" sz="1800" b="0" i="0" u="none" strike="noStrike" kern="1200" cap="none" spc="0" baseline="0">
                <a:solidFill>
                  <a:srgbClr val="FFFFFF"/>
                </a:solidFill>
                <a:latin typeface="微软雅黑" charset="0"/>
                <a:ea typeface="微软雅黑" charset="0"/>
                <a:cs typeface="微软雅黑" charset="0"/>
              </a:endParaRPr>
            </a:p>
          </p:txBody>
        </p:sp>
        <p:sp>
          <p:nvSpPr>
            <p:cNvPr id="793" name="矩形"/>
            <p:cNvSpPr>
              <a:spLocks/>
            </p:cNvSpPr>
            <p:nvPr/>
          </p:nvSpPr>
          <p:spPr>
            <a:xfrm>
              <a:off x="6190445" y="6072206"/>
              <a:ext cx="3755874" cy="566427"/>
            </a:xfrm>
            <a:prstGeom prst="rect">
              <a:avLst/>
            </a:prstGeom>
            <a:noFill/>
            <a:ln w="9525" cap="flat" cmpd="sng">
              <a:noFill/>
              <a:prstDash val="solid"/>
              <a:miter/>
            </a:ln>
          </p:spPr>
          <p:txBody>
            <a:bodyPr vert="horz" wrap="square" lIns="57150" tIns="0" rIns="19050" bIns="0" anchor="ctr" anchorCtr="0">
              <a:prstTxWarp prst="textNoShape">
                <a:avLst/>
              </a:prstTxWarp>
            </a:bodyPr>
            <a:lstStyle/>
            <a:p>
              <a:pPr marL="0" indent="0" algn="ctr" defTabSz="666750">
                <a:lnSpc>
                  <a:spcPct val="90000"/>
                </a:lnSpc>
                <a:spcBef>
                  <a:spcPts val="0"/>
                </a:spcBef>
                <a:spcAft>
                  <a:spcPct val="35000"/>
                </a:spcAft>
                <a:buNone/>
              </a:pPr>
              <a:r>
                <a:rPr lang="zh-CN" altLang="en-US" sz="1500" b="0" i="0" u="none" strike="noStrike" kern="1200" cap="none" spc="0" baseline="0">
                  <a:solidFill>
                    <a:srgbClr val="FFFFFF"/>
                  </a:solidFill>
                  <a:latin typeface="微软雅黑" charset="0"/>
                  <a:ea typeface="微软雅黑" charset="0"/>
                  <a:cs typeface="微软雅黑" charset="0"/>
                </a:rPr>
                <a:t>                      人文因素</a:t>
              </a:r>
            </a:p>
          </p:txBody>
        </p:sp>
      </p:grpSp>
    </p:spTree>
    <p:extLst>
      <p:ext uri="{BB962C8B-B14F-4D97-AF65-F5344CB8AC3E}">
        <p14:creationId xmlns:p14="http://schemas.microsoft.com/office/powerpoint/2010/main" val="1709672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3" name="组合"/>
          <p:cNvGrpSpPr>
            <a:grpSpLocks/>
          </p:cNvGrpSpPr>
          <p:nvPr/>
        </p:nvGrpSpPr>
        <p:grpSpPr>
          <a:xfrm>
            <a:off x="6738148" y="1571612"/>
            <a:ext cx="4071966" cy="4709235"/>
            <a:chOff x="6738148" y="1571612"/>
            <a:chExt cx="4071966" cy="4709235"/>
          </a:xfrm>
        </p:grpSpPr>
        <p:sp>
          <p:nvSpPr>
            <p:cNvPr id="798" name="曲线"/>
            <p:cNvSpPr>
              <a:spLocks/>
            </p:cNvSpPr>
            <p:nvPr/>
          </p:nvSpPr>
          <p:spPr>
            <a:xfrm>
              <a:off x="6745408" y="1571612"/>
              <a:ext cx="4033259" cy="4709235"/>
            </a:xfrm>
            <a:custGeom>
              <a:avLst/>
              <a:gdLst>
                <a:gd name="T1" fmla="*/ 0 w 21600"/>
                <a:gd name="T2" fmla="*/ 0 h 21600"/>
                <a:gd name="T3" fmla="*/ 21600 w 21600"/>
                <a:gd name="T4" fmla="*/ 21600 h 21600"/>
              </a:gdLst>
              <a:ahLst/>
              <a:cxnLst/>
              <a:rect l="T1" t="T2" r="T3" b="T4"/>
              <a:pathLst>
                <a:path w="21600" h="21600">
                  <a:moveTo>
                    <a:pt x="12036" y="236"/>
                  </a:moveTo>
                  <a:lnTo>
                    <a:pt x="16201" y="1528"/>
                  </a:lnTo>
                  <a:cubicBezTo>
                    <a:pt x="17589" y="1962"/>
                    <a:pt x="18983" y="2394"/>
                    <a:pt x="20376" y="2825"/>
                  </a:cubicBezTo>
                  <a:cubicBezTo>
                    <a:pt x="21174" y="3107"/>
                    <a:pt x="21588" y="3488"/>
                    <a:pt x="21600" y="3975"/>
                  </a:cubicBezTo>
                  <a:lnTo>
                    <a:pt x="21600" y="15041"/>
                  </a:lnTo>
                  <a:cubicBezTo>
                    <a:pt x="21600" y="15904"/>
                    <a:pt x="21600" y="16769"/>
                    <a:pt x="21600" y="17634"/>
                  </a:cubicBezTo>
                  <a:cubicBezTo>
                    <a:pt x="21544" y="18145"/>
                    <a:pt x="21135" y="18530"/>
                    <a:pt x="20359" y="18780"/>
                  </a:cubicBezTo>
                  <a:lnTo>
                    <a:pt x="16201" y="20071"/>
                  </a:lnTo>
                  <a:cubicBezTo>
                    <a:pt x="14806" y="20501"/>
                    <a:pt x="13413" y="20932"/>
                    <a:pt x="12024" y="21367"/>
                  </a:cubicBezTo>
                  <a:cubicBezTo>
                    <a:pt x="11166" y="21600"/>
                    <a:pt x="10349" y="21600"/>
                    <a:pt x="9558" y="21362"/>
                  </a:cubicBezTo>
                  <a:lnTo>
                    <a:pt x="5398" y="20071"/>
                  </a:lnTo>
                  <a:cubicBezTo>
                    <a:pt x="4004" y="19639"/>
                    <a:pt x="2616" y="19204"/>
                    <a:pt x="1222" y="18773"/>
                  </a:cubicBezTo>
                  <a:cubicBezTo>
                    <a:pt x="419" y="18491"/>
                    <a:pt x="10" y="18111"/>
                    <a:pt x="0" y="17622"/>
                  </a:cubicBezTo>
                  <a:lnTo>
                    <a:pt x="0" y="15041"/>
                  </a:lnTo>
                  <a:cubicBezTo>
                    <a:pt x="0" y="14174"/>
                    <a:pt x="0" y="4830"/>
                    <a:pt x="0" y="3963"/>
                  </a:cubicBezTo>
                  <a:cubicBezTo>
                    <a:pt x="48" y="3453"/>
                    <a:pt x="459" y="3068"/>
                    <a:pt x="1239" y="2821"/>
                  </a:cubicBezTo>
                  <a:lnTo>
                    <a:pt x="5398" y="1528"/>
                  </a:lnTo>
                  <a:cubicBezTo>
                    <a:pt x="6791" y="1097"/>
                    <a:pt x="8179" y="666"/>
                    <a:pt x="9573" y="231"/>
                  </a:cubicBezTo>
                  <a:cubicBezTo>
                    <a:pt x="10426" y="0"/>
                    <a:pt x="11249" y="0"/>
                    <a:pt x="12036" y="236"/>
                  </a:cubicBezTo>
                  <a:close/>
                </a:path>
              </a:pathLst>
            </a:custGeom>
            <a:solidFill>
              <a:srgbClr val="049AAB">
                <a:alpha val="10000"/>
              </a:srgbClr>
            </a:solidFill>
            <a:ln w="12700" cap="flat" cmpd="sng">
              <a:solidFill>
                <a:srgbClr val="049AAB"/>
              </a:solidFill>
              <a:prstDash val="solid"/>
              <a:miter/>
            </a:ln>
          </p:spPr>
          <p:txBody>
            <a:bodyPr rtlCol="0" anchor="ctr"/>
            <a:lstStyle/>
            <a:p>
              <a:pPr algn="ctr"/>
              <a:endParaRPr/>
            </a:p>
          </p:txBody>
        </p:sp>
        <p:sp>
          <p:nvSpPr>
            <p:cNvPr id="799" name="矩形"/>
            <p:cNvSpPr>
              <a:spLocks/>
            </p:cNvSpPr>
            <p:nvPr/>
          </p:nvSpPr>
          <p:spPr>
            <a:xfrm>
              <a:off x="6738148" y="2505233"/>
              <a:ext cx="4049239" cy="473168"/>
            </a:xfrm>
            <a:prstGeom prst="rect">
              <a:avLst/>
            </a:prstGeom>
            <a:solidFill>
              <a:srgbClr val="01304C"/>
            </a:solidFill>
            <a:ln w="9525" cap="flat" cmpd="sng">
              <a:noFill/>
              <a:prstDash val="solid"/>
              <a:round/>
            </a:ln>
          </p:spPr>
          <p:txBody>
            <a:bodyPr rtlCol="0" anchor="ctr"/>
            <a:lstStyle/>
            <a:p>
              <a:pPr algn="ctr"/>
              <a:endParaRPr/>
            </a:p>
          </p:txBody>
        </p:sp>
        <p:sp>
          <p:nvSpPr>
            <p:cNvPr id="800" name="矩形"/>
            <p:cNvSpPr>
              <a:spLocks/>
            </p:cNvSpPr>
            <p:nvPr/>
          </p:nvSpPr>
          <p:spPr>
            <a:xfrm>
              <a:off x="8185324" y="2545814"/>
              <a:ext cx="1391078" cy="453390"/>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l" eaLnBrk="1" fontAlgn="auto" latinLnBrk="0" hangingPunct="1">
                <a:lnSpc>
                  <a:spcPct val="100000"/>
                </a:lnSpc>
                <a:spcBef>
                  <a:spcPts val="0"/>
                </a:spcBef>
                <a:spcAft>
                  <a:spcPts val="0"/>
                </a:spcAft>
                <a:buNone/>
              </a:pPr>
              <a:r>
                <a:rPr lang="zh-CN" altLang="en-US" sz="2399" b="1" i="0" u="none" strike="noStrike" kern="0" cap="none" spc="0" baseline="0">
                  <a:solidFill>
                    <a:srgbClr val="FFFFFF"/>
                  </a:solidFill>
                  <a:latin typeface="微软雅黑" charset="0"/>
                  <a:ea typeface="微软雅黑" charset="0"/>
                  <a:cs typeface="微软雅黑" charset="0"/>
                  <a:sym typeface="微软雅黑" charset="0"/>
                </a:rPr>
                <a:t>人文因素</a:t>
              </a:r>
            </a:p>
          </p:txBody>
        </p:sp>
        <p:sp>
          <p:nvSpPr>
            <p:cNvPr id="801" name="矩形"/>
            <p:cNvSpPr>
              <a:spLocks/>
            </p:cNvSpPr>
            <p:nvPr/>
          </p:nvSpPr>
          <p:spPr>
            <a:xfrm>
              <a:off x="6738148" y="3182520"/>
              <a:ext cx="4071966" cy="289179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285623" indent="-285623" algn="just">
                <a:lnSpc>
                  <a:spcPct val="100000"/>
                </a:lnSpc>
                <a:spcBef>
                  <a:spcPts val="0"/>
                </a:spcBef>
                <a:spcAft>
                  <a:spcPts val="0"/>
                </a:spcAft>
                <a:buNone/>
              </a:pPr>
              <a:r>
                <a:rPr lang="zh-CN" altLang="en-US" sz="2400" b="0" i="0" u="none" strike="noStrike" kern="1200" cap="none" spc="0" baseline="0">
                  <a:solidFill>
                    <a:schemeClr val="tx1"/>
                  </a:solidFill>
                  <a:latin typeface="微软雅黑" charset="0"/>
                  <a:ea typeface="微软雅黑" charset="0"/>
                  <a:cs typeface="微软雅黑" charset="0"/>
                </a:rPr>
                <a:t>种植区域的选择；适合该地理产品的生产、加工方法；特殊的生产、加工条件；当地专有技术或特殊生产技术的发展演变等影响和造就了地理标志商品的特定品质。</a:t>
              </a:r>
              <a:endParaRPr lang="en-US" altLang="zh-CN" sz="2400" b="0" i="0" u="none" strike="noStrike" kern="1200" cap="none" spc="0" baseline="0">
                <a:solidFill>
                  <a:schemeClr val="tx1"/>
                </a:solidFill>
                <a:latin typeface="微软雅黑" charset="0"/>
                <a:ea typeface="微软雅黑" charset="0"/>
                <a:cs typeface="微软雅黑" charset="0"/>
              </a:endParaRPr>
            </a:p>
            <a:p>
              <a:pPr marL="285623" indent="-285623" algn="just" eaLnBrk="1" fontAlgn="auto" latinLnBrk="0" hangingPunct="1">
                <a:lnSpc>
                  <a:spcPct val="100000"/>
                </a:lnSpc>
                <a:spcBef>
                  <a:spcPts val="0"/>
                </a:spcBef>
                <a:spcAft>
                  <a:spcPts val="0"/>
                </a:spcAft>
                <a:buNone/>
              </a:pPr>
              <a:endParaRPr lang="zh-CN" altLang="en-US" sz="1799" b="0" i="0" u="none" strike="noStrike" kern="0" cap="none" spc="0" baseline="0">
                <a:solidFill>
                  <a:srgbClr val="404040"/>
                </a:solidFill>
                <a:latin typeface="微软雅黑" charset="0"/>
                <a:ea typeface="微软雅黑" charset="0"/>
                <a:cs typeface="微软雅黑" charset="0"/>
                <a:sym typeface="微软雅黑" charset="0"/>
              </a:endParaRPr>
            </a:p>
          </p:txBody>
        </p:sp>
        <p:sp>
          <p:nvSpPr>
            <p:cNvPr id="802" name="曲线"/>
            <p:cNvSpPr>
              <a:spLocks/>
            </p:cNvSpPr>
            <p:nvPr/>
          </p:nvSpPr>
          <p:spPr>
            <a:xfrm>
              <a:off x="8498723" y="1864913"/>
              <a:ext cx="613206" cy="577967"/>
            </a:xfrm>
            <a:custGeom>
              <a:avLst/>
              <a:gdLst>
                <a:gd name="T1" fmla="*/ 0 w 21600"/>
                <a:gd name="T2" fmla="*/ 0 h 21600"/>
                <a:gd name="T3" fmla="*/ 21600 w 21600"/>
                <a:gd name="T4" fmla="*/ 21600 h 21600"/>
              </a:gdLst>
              <a:ahLst/>
              <a:cxnLst/>
              <a:rect l="T1" t="T2" r="T3" b="T4"/>
              <a:pathLst>
                <a:path w="21600" h="21600">
                  <a:moveTo>
                    <a:pt x="12586" y="19569"/>
                  </a:moveTo>
                  <a:lnTo>
                    <a:pt x="9012" y="19569"/>
                  </a:lnTo>
                  <a:cubicBezTo>
                    <a:pt x="8756" y="19569"/>
                    <a:pt x="8536" y="19799"/>
                    <a:pt x="8536" y="20068"/>
                  </a:cubicBezTo>
                  <a:cubicBezTo>
                    <a:pt x="8536" y="20336"/>
                    <a:pt x="8756" y="20565"/>
                    <a:pt x="9012" y="20565"/>
                  </a:cubicBezTo>
                  <a:lnTo>
                    <a:pt x="12586" y="20565"/>
                  </a:lnTo>
                  <a:cubicBezTo>
                    <a:pt x="12878" y="20565"/>
                    <a:pt x="13061" y="20336"/>
                    <a:pt x="13061" y="20068"/>
                  </a:cubicBezTo>
                  <a:cubicBezTo>
                    <a:pt x="13061" y="19799"/>
                    <a:pt x="12878" y="19569"/>
                    <a:pt x="12586" y="19569"/>
                  </a:cubicBezTo>
                  <a:close/>
                  <a:moveTo>
                    <a:pt x="12586" y="18038"/>
                  </a:moveTo>
                  <a:lnTo>
                    <a:pt x="12586" y="18038"/>
                  </a:lnTo>
                  <a:lnTo>
                    <a:pt x="9012" y="18038"/>
                  </a:lnTo>
                  <a:cubicBezTo>
                    <a:pt x="8756" y="18038"/>
                    <a:pt x="8536" y="18268"/>
                    <a:pt x="8536" y="18535"/>
                  </a:cubicBezTo>
                  <a:cubicBezTo>
                    <a:pt x="8536" y="18842"/>
                    <a:pt x="8756" y="19034"/>
                    <a:pt x="9012" y="19034"/>
                  </a:cubicBezTo>
                  <a:lnTo>
                    <a:pt x="12586" y="19034"/>
                  </a:lnTo>
                  <a:cubicBezTo>
                    <a:pt x="12878" y="19034"/>
                    <a:pt x="13061" y="18842"/>
                    <a:pt x="13061" y="18535"/>
                  </a:cubicBezTo>
                  <a:cubicBezTo>
                    <a:pt x="13061" y="18268"/>
                    <a:pt x="12878" y="18038"/>
                    <a:pt x="12586" y="18038"/>
                  </a:cubicBezTo>
                  <a:close/>
                  <a:moveTo>
                    <a:pt x="10799" y="21600"/>
                  </a:moveTo>
                  <a:lnTo>
                    <a:pt x="10799" y="21600"/>
                  </a:lnTo>
                  <a:lnTo>
                    <a:pt x="12367" y="20986"/>
                  </a:lnTo>
                  <a:lnTo>
                    <a:pt x="9230" y="20986"/>
                  </a:lnTo>
                  <a:lnTo>
                    <a:pt x="10799" y="21600"/>
                  </a:lnTo>
                  <a:close/>
                  <a:moveTo>
                    <a:pt x="10871" y="5782"/>
                  </a:moveTo>
                  <a:lnTo>
                    <a:pt x="10871" y="5782"/>
                  </a:lnTo>
                  <a:lnTo>
                    <a:pt x="10727" y="5782"/>
                  </a:lnTo>
                  <a:cubicBezTo>
                    <a:pt x="8099" y="5782"/>
                    <a:pt x="5764" y="8041"/>
                    <a:pt x="5764" y="10800"/>
                  </a:cubicBezTo>
                  <a:cubicBezTo>
                    <a:pt x="5764" y="13556"/>
                    <a:pt x="7953" y="15127"/>
                    <a:pt x="8209" y="16007"/>
                  </a:cubicBezTo>
                  <a:cubicBezTo>
                    <a:pt x="8428" y="16851"/>
                    <a:pt x="8209" y="17272"/>
                    <a:pt x="8793" y="17462"/>
                  </a:cubicBezTo>
                  <a:cubicBezTo>
                    <a:pt x="9377" y="17692"/>
                    <a:pt x="10727" y="17655"/>
                    <a:pt x="10727" y="17655"/>
                  </a:cubicBezTo>
                  <a:lnTo>
                    <a:pt x="10871" y="17655"/>
                  </a:lnTo>
                  <a:cubicBezTo>
                    <a:pt x="10871" y="17655"/>
                    <a:pt x="12221" y="17692"/>
                    <a:pt x="12806" y="17462"/>
                  </a:cubicBezTo>
                  <a:cubicBezTo>
                    <a:pt x="13389" y="17272"/>
                    <a:pt x="13171" y="16851"/>
                    <a:pt x="13426" y="16007"/>
                  </a:cubicBezTo>
                  <a:cubicBezTo>
                    <a:pt x="13644" y="15127"/>
                    <a:pt x="15834" y="13556"/>
                    <a:pt x="15834" y="10800"/>
                  </a:cubicBezTo>
                  <a:cubicBezTo>
                    <a:pt x="15834" y="8041"/>
                    <a:pt x="13498" y="5782"/>
                    <a:pt x="10871" y="5782"/>
                  </a:cubicBezTo>
                  <a:close/>
                  <a:moveTo>
                    <a:pt x="4232" y="11679"/>
                  </a:moveTo>
                  <a:lnTo>
                    <a:pt x="4232" y="11679"/>
                  </a:lnTo>
                  <a:cubicBezTo>
                    <a:pt x="4232" y="11296"/>
                    <a:pt x="3867" y="10991"/>
                    <a:pt x="3428" y="10991"/>
                  </a:cubicBezTo>
                  <a:lnTo>
                    <a:pt x="801" y="10991"/>
                  </a:lnTo>
                  <a:cubicBezTo>
                    <a:pt x="364" y="10991"/>
                    <a:pt x="0" y="11296"/>
                    <a:pt x="0" y="11679"/>
                  </a:cubicBezTo>
                  <a:cubicBezTo>
                    <a:pt x="0" y="12101"/>
                    <a:pt x="364" y="12408"/>
                    <a:pt x="801" y="12408"/>
                  </a:cubicBezTo>
                  <a:lnTo>
                    <a:pt x="3428" y="12408"/>
                  </a:lnTo>
                  <a:cubicBezTo>
                    <a:pt x="3867" y="12408"/>
                    <a:pt x="4232" y="12101"/>
                    <a:pt x="4232" y="11679"/>
                  </a:cubicBezTo>
                  <a:close/>
                  <a:moveTo>
                    <a:pt x="20796" y="10991"/>
                  </a:moveTo>
                  <a:lnTo>
                    <a:pt x="20796" y="10991"/>
                  </a:lnTo>
                  <a:lnTo>
                    <a:pt x="18205" y="10991"/>
                  </a:lnTo>
                  <a:cubicBezTo>
                    <a:pt x="17732" y="10991"/>
                    <a:pt x="17367" y="11296"/>
                    <a:pt x="17367" y="11679"/>
                  </a:cubicBezTo>
                  <a:cubicBezTo>
                    <a:pt x="17367" y="12101"/>
                    <a:pt x="17732" y="12408"/>
                    <a:pt x="18205" y="12408"/>
                  </a:cubicBezTo>
                  <a:lnTo>
                    <a:pt x="20796" y="12408"/>
                  </a:lnTo>
                  <a:cubicBezTo>
                    <a:pt x="21235" y="12408"/>
                    <a:pt x="21600" y="12101"/>
                    <a:pt x="21600" y="11679"/>
                  </a:cubicBezTo>
                  <a:cubicBezTo>
                    <a:pt x="21600" y="11296"/>
                    <a:pt x="21235" y="10991"/>
                    <a:pt x="20796" y="10991"/>
                  </a:cubicBezTo>
                  <a:close/>
                  <a:moveTo>
                    <a:pt x="16527" y="6586"/>
                  </a:moveTo>
                  <a:lnTo>
                    <a:pt x="16527" y="6586"/>
                  </a:lnTo>
                  <a:lnTo>
                    <a:pt x="18388" y="4634"/>
                  </a:lnTo>
                  <a:cubicBezTo>
                    <a:pt x="18716" y="4327"/>
                    <a:pt x="18753" y="3829"/>
                    <a:pt x="18498" y="3523"/>
                  </a:cubicBezTo>
                  <a:cubicBezTo>
                    <a:pt x="18205" y="3254"/>
                    <a:pt x="17732" y="3292"/>
                    <a:pt x="17439" y="3637"/>
                  </a:cubicBezTo>
                  <a:lnTo>
                    <a:pt x="15579" y="5591"/>
                  </a:lnTo>
                  <a:cubicBezTo>
                    <a:pt x="15250" y="5896"/>
                    <a:pt x="15214" y="6395"/>
                    <a:pt x="15469" y="6702"/>
                  </a:cubicBezTo>
                  <a:cubicBezTo>
                    <a:pt x="15761" y="6969"/>
                    <a:pt x="16235" y="6930"/>
                    <a:pt x="16527" y="6586"/>
                  </a:cubicBezTo>
                  <a:close/>
                  <a:moveTo>
                    <a:pt x="10763" y="4479"/>
                  </a:moveTo>
                  <a:lnTo>
                    <a:pt x="10763" y="4479"/>
                  </a:lnTo>
                  <a:cubicBezTo>
                    <a:pt x="11128" y="4479"/>
                    <a:pt x="11420" y="4058"/>
                    <a:pt x="11420" y="3600"/>
                  </a:cubicBezTo>
                  <a:lnTo>
                    <a:pt x="11420" y="879"/>
                  </a:lnTo>
                  <a:cubicBezTo>
                    <a:pt x="11420" y="382"/>
                    <a:pt x="11128" y="0"/>
                    <a:pt x="10763" y="0"/>
                  </a:cubicBezTo>
                  <a:cubicBezTo>
                    <a:pt x="10362" y="0"/>
                    <a:pt x="10069" y="382"/>
                    <a:pt x="10069" y="879"/>
                  </a:cubicBezTo>
                  <a:lnTo>
                    <a:pt x="10069" y="3600"/>
                  </a:lnTo>
                  <a:cubicBezTo>
                    <a:pt x="10069" y="4058"/>
                    <a:pt x="10362" y="4479"/>
                    <a:pt x="10763" y="4479"/>
                  </a:cubicBezTo>
                  <a:close/>
                  <a:moveTo>
                    <a:pt x="4851" y="6279"/>
                  </a:moveTo>
                  <a:lnTo>
                    <a:pt x="4851" y="6279"/>
                  </a:lnTo>
                  <a:cubicBezTo>
                    <a:pt x="5144" y="6625"/>
                    <a:pt x="5617" y="6662"/>
                    <a:pt x="5910" y="6395"/>
                  </a:cubicBezTo>
                  <a:cubicBezTo>
                    <a:pt x="6166" y="6127"/>
                    <a:pt x="6128" y="5628"/>
                    <a:pt x="5801" y="5285"/>
                  </a:cubicBezTo>
                  <a:lnTo>
                    <a:pt x="3939" y="3369"/>
                  </a:lnTo>
                  <a:cubicBezTo>
                    <a:pt x="3648" y="3024"/>
                    <a:pt x="3173" y="2986"/>
                    <a:pt x="2882" y="3254"/>
                  </a:cubicBezTo>
                  <a:cubicBezTo>
                    <a:pt x="2626" y="3523"/>
                    <a:pt x="2662" y="4020"/>
                    <a:pt x="2991" y="4365"/>
                  </a:cubicBezTo>
                  <a:lnTo>
                    <a:pt x="4851" y="6279"/>
                  </a:lnTo>
                  <a:close/>
                  <a:moveTo>
                    <a:pt x="5070" y="16812"/>
                  </a:moveTo>
                  <a:lnTo>
                    <a:pt x="5070" y="16812"/>
                  </a:lnTo>
                  <a:lnTo>
                    <a:pt x="3209" y="18727"/>
                  </a:lnTo>
                  <a:cubicBezTo>
                    <a:pt x="2918" y="19072"/>
                    <a:pt x="2844" y="19569"/>
                    <a:pt x="3101" y="19838"/>
                  </a:cubicBezTo>
                  <a:cubicBezTo>
                    <a:pt x="3392" y="20106"/>
                    <a:pt x="3867" y="20068"/>
                    <a:pt x="4159" y="19723"/>
                  </a:cubicBezTo>
                  <a:lnTo>
                    <a:pt x="6020" y="17808"/>
                  </a:lnTo>
                  <a:cubicBezTo>
                    <a:pt x="6347" y="17462"/>
                    <a:pt x="6385" y="16965"/>
                    <a:pt x="6128" y="16696"/>
                  </a:cubicBezTo>
                  <a:cubicBezTo>
                    <a:pt x="5874" y="16391"/>
                    <a:pt x="5399" y="16467"/>
                    <a:pt x="5070" y="16812"/>
                  </a:cubicBezTo>
                  <a:close/>
                  <a:moveTo>
                    <a:pt x="16746" y="17079"/>
                  </a:moveTo>
                  <a:lnTo>
                    <a:pt x="16746" y="17079"/>
                  </a:lnTo>
                  <a:cubicBezTo>
                    <a:pt x="16455" y="16736"/>
                    <a:pt x="15980" y="16696"/>
                    <a:pt x="15689" y="16965"/>
                  </a:cubicBezTo>
                  <a:cubicBezTo>
                    <a:pt x="15432" y="17234"/>
                    <a:pt x="15505" y="17730"/>
                    <a:pt x="15797" y="18075"/>
                  </a:cubicBezTo>
                  <a:lnTo>
                    <a:pt x="17658" y="19990"/>
                  </a:lnTo>
                  <a:cubicBezTo>
                    <a:pt x="17987" y="20336"/>
                    <a:pt x="18462" y="20373"/>
                    <a:pt x="18716" y="20106"/>
                  </a:cubicBezTo>
                  <a:cubicBezTo>
                    <a:pt x="18971" y="19838"/>
                    <a:pt x="18935" y="19339"/>
                    <a:pt x="18608" y="18995"/>
                  </a:cubicBezTo>
                  <a:lnTo>
                    <a:pt x="16746" y="17079"/>
                  </a:lnTo>
                  <a:close/>
                </a:path>
              </a:pathLst>
            </a:custGeom>
            <a:solidFill>
              <a:srgbClr val="049AAB"/>
            </a:solidFill>
            <a:ln w="9525" cap="flat" cmpd="sng">
              <a:noFill/>
              <a:prstDash val="solid"/>
              <a:round/>
            </a:ln>
          </p:spPr>
          <p:txBody>
            <a:bodyPr rtlCol="0" anchor="ctr"/>
            <a:lstStyle/>
            <a:p>
              <a:pPr algn="ctr"/>
              <a:endParaRPr/>
            </a:p>
          </p:txBody>
        </p:sp>
      </p:grpSp>
      <p:grpSp>
        <p:nvGrpSpPr>
          <p:cNvPr id="809" name="组合"/>
          <p:cNvGrpSpPr>
            <a:grpSpLocks/>
          </p:cNvGrpSpPr>
          <p:nvPr/>
        </p:nvGrpSpPr>
        <p:grpSpPr>
          <a:xfrm>
            <a:off x="1594612" y="1857364"/>
            <a:ext cx="4077807" cy="4423483"/>
            <a:chOff x="1594612" y="1857364"/>
            <a:chExt cx="4077807" cy="4423483"/>
          </a:xfrm>
        </p:grpSpPr>
        <p:sp>
          <p:nvSpPr>
            <p:cNvPr id="804" name="曲线"/>
            <p:cNvSpPr>
              <a:spLocks/>
            </p:cNvSpPr>
            <p:nvPr/>
          </p:nvSpPr>
          <p:spPr>
            <a:xfrm>
              <a:off x="1601511" y="1857364"/>
              <a:ext cx="4064010" cy="4423483"/>
            </a:xfrm>
            <a:custGeom>
              <a:avLst/>
              <a:gdLst>
                <a:gd name="T1" fmla="*/ 0 w 21600"/>
                <a:gd name="T2" fmla="*/ 0 h 21600"/>
                <a:gd name="T3" fmla="*/ 21600 w 21600"/>
                <a:gd name="T4" fmla="*/ 21600 h 21600"/>
              </a:gdLst>
              <a:ahLst/>
              <a:cxnLst/>
              <a:rect l="T1" t="T2" r="T3" b="T4"/>
              <a:pathLst>
                <a:path w="21600" h="21600">
                  <a:moveTo>
                    <a:pt x="12040" y="237"/>
                  </a:moveTo>
                  <a:lnTo>
                    <a:pt x="16201" y="1528"/>
                  </a:lnTo>
                  <a:cubicBezTo>
                    <a:pt x="17594" y="1963"/>
                    <a:pt x="18983" y="2393"/>
                    <a:pt x="20377" y="2825"/>
                  </a:cubicBezTo>
                  <a:cubicBezTo>
                    <a:pt x="21179" y="3107"/>
                    <a:pt x="21587" y="3487"/>
                    <a:pt x="21600" y="3975"/>
                  </a:cubicBezTo>
                  <a:lnTo>
                    <a:pt x="21600" y="15040"/>
                  </a:lnTo>
                  <a:cubicBezTo>
                    <a:pt x="21600" y="15903"/>
                    <a:pt x="21600" y="16769"/>
                    <a:pt x="21600" y="17634"/>
                  </a:cubicBezTo>
                  <a:cubicBezTo>
                    <a:pt x="21550" y="18146"/>
                    <a:pt x="21139" y="18529"/>
                    <a:pt x="20360" y="18779"/>
                  </a:cubicBezTo>
                  <a:lnTo>
                    <a:pt x="16201" y="20070"/>
                  </a:lnTo>
                  <a:cubicBezTo>
                    <a:pt x="14807" y="20501"/>
                    <a:pt x="13419" y="20933"/>
                    <a:pt x="12025" y="21366"/>
                  </a:cubicBezTo>
                  <a:cubicBezTo>
                    <a:pt x="11172" y="21598"/>
                    <a:pt x="10349" y="21598"/>
                    <a:pt x="9562" y="21361"/>
                  </a:cubicBezTo>
                  <a:lnTo>
                    <a:pt x="5398" y="20070"/>
                  </a:lnTo>
                  <a:cubicBezTo>
                    <a:pt x="4010" y="19639"/>
                    <a:pt x="2615" y="19205"/>
                    <a:pt x="1222" y="18774"/>
                  </a:cubicBezTo>
                  <a:cubicBezTo>
                    <a:pt x="424" y="18490"/>
                    <a:pt x="10" y="18110"/>
                    <a:pt x="0" y="17623"/>
                  </a:cubicBezTo>
                  <a:lnTo>
                    <a:pt x="0" y="15040"/>
                  </a:lnTo>
                  <a:cubicBezTo>
                    <a:pt x="0" y="14174"/>
                    <a:pt x="0" y="4830"/>
                    <a:pt x="0" y="3963"/>
                  </a:cubicBezTo>
                  <a:cubicBezTo>
                    <a:pt x="55" y="3453"/>
                    <a:pt x="464" y="3069"/>
                    <a:pt x="1238" y="2821"/>
                  </a:cubicBezTo>
                  <a:lnTo>
                    <a:pt x="5398" y="1528"/>
                  </a:lnTo>
                  <a:cubicBezTo>
                    <a:pt x="6792" y="1097"/>
                    <a:pt x="8185" y="666"/>
                    <a:pt x="9574" y="232"/>
                  </a:cubicBezTo>
                  <a:cubicBezTo>
                    <a:pt x="10432" y="0"/>
                    <a:pt x="11249" y="0"/>
                    <a:pt x="12040" y="237"/>
                  </a:cubicBezTo>
                  <a:close/>
                </a:path>
              </a:pathLst>
            </a:custGeom>
            <a:solidFill>
              <a:srgbClr val="9BD744">
                <a:alpha val="20000"/>
              </a:srgbClr>
            </a:solidFill>
            <a:ln w="12700" cap="flat" cmpd="sng">
              <a:solidFill>
                <a:srgbClr val="9BD744"/>
              </a:solidFill>
              <a:prstDash val="solid"/>
              <a:miter/>
            </a:ln>
          </p:spPr>
          <p:txBody>
            <a:bodyPr rtlCol="0" anchor="ctr"/>
            <a:lstStyle/>
            <a:p>
              <a:pPr algn="ctr"/>
              <a:endParaRPr/>
            </a:p>
          </p:txBody>
        </p:sp>
        <p:sp>
          <p:nvSpPr>
            <p:cNvPr id="805" name="矩形"/>
            <p:cNvSpPr>
              <a:spLocks/>
            </p:cNvSpPr>
            <p:nvPr/>
          </p:nvSpPr>
          <p:spPr>
            <a:xfrm>
              <a:off x="1594612" y="2734333"/>
              <a:ext cx="4077807" cy="444457"/>
            </a:xfrm>
            <a:prstGeom prst="rect">
              <a:avLst/>
            </a:prstGeom>
            <a:solidFill>
              <a:srgbClr val="01304C"/>
            </a:solidFill>
            <a:ln w="9525" cap="flat" cmpd="sng">
              <a:noFill/>
              <a:prstDash val="solid"/>
              <a:round/>
            </a:ln>
          </p:spPr>
          <p:txBody>
            <a:bodyPr rtlCol="0" anchor="ctr"/>
            <a:lstStyle/>
            <a:p>
              <a:pPr algn="ctr"/>
              <a:endParaRPr/>
            </a:p>
          </p:txBody>
        </p:sp>
        <p:sp>
          <p:nvSpPr>
            <p:cNvPr id="806" name="矩形"/>
            <p:cNvSpPr>
              <a:spLocks/>
            </p:cNvSpPr>
            <p:nvPr/>
          </p:nvSpPr>
          <p:spPr>
            <a:xfrm>
              <a:off x="2950683" y="2777601"/>
              <a:ext cx="1391078" cy="453390"/>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l" eaLnBrk="1" fontAlgn="auto" latinLnBrk="0" hangingPunct="1">
                <a:lnSpc>
                  <a:spcPct val="100000"/>
                </a:lnSpc>
                <a:spcBef>
                  <a:spcPts val="0"/>
                </a:spcBef>
                <a:spcAft>
                  <a:spcPts val="0"/>
                </a:spcAft>
                <a:buNone/>
              </a:pPr>
              <a:r>
                <a:rPr lang="zh-CN" altLang="en-US" sz="2399" b="1" i="0" u="none" strike="noStrike" kern="0" cap="none" spc="0" baseline="0">
                  <a:solidFill>
                    <a:srgbClr val="FFFFFF"/>
                  </a:solidFill>
                  <a:latin typeface="微软雅黑" charset="0"/>
                  <a:ea typeface="微软雅黑" charset="0"/>
                  <a:cs typeface="微软雅黑" charset="0"/>
                  <a:sym typeface="微软雅黑" charset="0"/>
                </a:rPr>
                <a:t>自然因素</a:t>
              </a:r>
            </a:p>
          </p:txBody>
        </p:sp>
        <p:sp>
          <p:nvSpPr>
            <p:cNvPr id="807" name="矩形"/>
            <p:cNvSpPr>
              <a:spLocks/>
            </p:cNvSpPr>
            <p:nvPr/>
          </p:nvSpPr>
          <p:spPr>
            <a:xfrm>
              <a:off x="1898069" y="3370524"/>
              <a:ext cx="3500376" cy="190119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285623" indent="-285623" algn="just">
                <a:lnSpc>
                  <a:spcPct val="100000"/>
                </a:lnSpc>
                <a:spcBef>
                  <a:spcPts val="0"/>
                </a:spcBef>
                <a:spcAft>
                  <a:spcPts val="0"/>
                </a:spcAft>
                <a:buNone/>
              </a:pPr>
              <a:r>
                <a:rPr lang="zh-CN" altLang="en-US" sz="2400" b="0" i="0" u="none" strike="noStrike" kern="1200" cap="none" spc="0" baseline="0">
                  <a:solidFill>
                    <a:schemeClr val="tx1"/>
                  </a:solidFill>
                  <a:latin typeface="微软雅黑" charset="0"/>
                  <a:ea typeface="微软雅黑" charset="0"/>
                  <a:cs typeface="微软雅黑" charset="0"/>
                </a:rPr>
                <a:t>该地区独特的土壤、地形地貌、气候、植被、山川河流、原材料等影响和造就了地理标志商品的特定品质</a:t>
              </a:r>
              <a:endParaRPr lang="zh-CN" altLang="en-US" sz="2400" b="0" i="0" u="none" strike="noStrike" kern="0" cap="none" spc="0" baseline="0">
                <a:solidFill>
                  <a:srgbClr val="404040"/>
                </a:solidFill>
                <a:latin typeface="微软雅黑" charset="0"/>
                <a:ea typeface="微软雅黑" charset="0"/>
                <a:cs typeface="微软雅黑" charset="0"/>
                <a:sym typeface="微软雅黑" charset="0"/>
              </a:endParaRPr>
            </a:p>
          </p:txBody>
        </p:sp>
        <p:sp>
          <p:nvSpPr>
            <p:cNvPr id="808" name="曲线"/>
            <p:cNvSpPr>
              <a:spLocks/>
            </p:cNvSpPr>
            <p:nvPr/>
          </p:nvSpPr>
          <p:spPr>
            <a:xfrm>
              <a:off x="3294813" y="2108220"/>
              <a:ext cx="620686" cy="574698"/>
            </a:xfrm>
            <a:custGeom>
              <a:avLst/>
              <a:gdLst>
                <a:gd name="T1" fmla="*/ 0 w 21600"/>
                <a:gd name="T2" fmla="*/ 0 h 21600"/>
                <a:gd name="T3" fmla="*/ 21600 w 21600"/>
                <a:gd name="T4" fmla="*/ 21600 h 21600"/>
              </a:gdLst>
              <a:ahLst/>
              <a:cxnLst/>
              <a:rect l="T1" t="T2" r="T3" b="T4"/>
              <a:pathLst>
                <a:path w="21600" h="21600">
                  <a:moveTo>
                    <a:pt x="14802" y="13757"/>
                  </a:moveTo>
                  <a:lnTo>
                    <a:pt x="14802" y="14637"/>
                  </a:lnTo>
                  <a:cubicBezTo>
                    <a:pt x="14747" y="15132"/>
                    <a:pt x="14363" y="15518"/>
                    <a:pt x="13868" y="15574"/>
                  </a:cubicBezTo>
                  <a:lnTo>
                    <a:pt x="13564" y="15574"/>
                  </a:lnTo>
                  <a:lnTo>
                    <a:pt x="13069" y="15574"/>
                  </a:lnTo>
                  <a:lnTo>
                    <a:pt x="12849" y="15574"/>
                  </a:lnTo>
                  <a:cubicBezTo>
                    <a:pt x="12767" y="15601"/>
                    <a:pt x="12683" y="15601"/>
                    <a:pt x="12602" y="15656"/>
                  </a:cubicBezTo>
                  <a:cubicBezTo>
                    <a:pt x="12492" y="15684"/>
                    <a:pt x="12408" y="15765"/>
                    <a:pt x="12299" y="15849"/>
                  </a:cubicBezTo>
                  <a:cubicBezTo>
                    <a:pt x="11969" y="16179"/>
                    <a:pt x="11941" y="16729"/>
                    <a:pt x="12244" y="17086"/>
                  </a:cubicBezTo>
                  <a:lnTo>
                    <a:pt x="12381" y="17224"/>
                  </a:lnTo>
                  <a:lnTo>
                    <a:pt x="12738" y="17581"/>
                  </a:lnTo>
                  <a:lnTo>
                    <a:pt x="12959" y="17774"/>
                  </a:lnTo>
                  <a:cubicBezTo>
                    <a:pt x="13262" y="18188"/>
                    <a:pt x="13234" y="18738"/>
                    <a:pt x="12932" y="19123"/>
                  </a:cubicBezTo>
                  <a:lnTo>
                    <a:pt x="12327" y="19727"/>
                  </a:lnTo>
                  <a:cubicBezTo>
                    <a:pt x="11941" y="20031"/>
                    <a:pt x="11391" y="20031"/>
                    <a:pt x="10977" y="19755"/>
                  </a:cubicBezTo>
                  <a:lnTo>
                    <a:pt x="10786" y="19536"/>
                  </a:lnTo>
                  <a:lnTo>
                    <a:pt x="10428" y="19177"/>
                  </a:lnTo>
                  <a:lnTo>
                    <a:pt x="10289" y="19040"/>
                  </a:lnTo>
                  <a:cubicBezTo>
                    <a:pt x="10235" y="19012"/>
                    <a:pt x="10207" y="18984"/>
                    <a:pt x="10180" y="18958"/>
                  </a:cubicBezTo>
                  <a:cubicBezTo>
                    <a:pt x="10069" y="18902"/>
                    <a:pt x="9933" y="18847"/>
                    <a:pt x="9794" y="18847"/>
                  </a:cubicBezTo>
                  <a:cubicBezTo>
                    <a:pt x="9767" y="18847"/>
                    <a:pt x="9767" y="18847"/>
                    <a:pt x="9767" y="18847"/>
                  </a:cubicBezTo>
                  <a:cubicBezTo>
                    <a:pt x="9740" y="18847"/>
                    <a:pt x="9712" y="18819"/>
                    <a:pt x="9712" y="18819"/>
                  </a:cubicBezTo>
                  <a:cubicBezTo>
                    <a:pt x="9603" y="18819"/>
                    <a:pt x="9519" y="18847"/>
                    <a:pt x="9436" y="18874"/>
                  </a:cubicBezTo>
                  <a:lnTo>
                    <a:pt x="9436" y="18874"/>
                  </a:lnTo>
                  <a:cubicBezTo>
                    <a:pt x="9381" y="18874"/>
                    <a:pt x="9354" y="18902"/>
                    <a:pt x="9299" y="18930"/>
                  </a:cubicBezTo>
                  <a:cubicBezTo>
                    <a:pt x="9299" y="18930"/>
                    <a:pt x="9299" y="18930"/>
                    <a:pt x="9299" y="18930"/>
                  </a:cubicBezTo>
                  <a:cubicBezTo>
                    <a:pt x="9299" y="18930"/>
                    <a:pt x="9271" y="18930"/>
                    <a:pt x="9271" y="18930"/>
                  </a:cubicBezTo>
                  <a:cubicBezTo>
                    <a:pt x="9245" y="18958"/>
                    <a:pt x="9245" y="18958"/>
                    <a:pt x="9217" y="18984"/>
                  </a:cubicBezTo>
                  <a:cubicBezTo>
                    <a:pt x="9217" y="18984"/>
                    <a:pt x="9217" y="18984"/>
                    <a:pt x="9217" y="18984"/>
                  </a:cubicBezTo>
                  <a:cubicBezTo>
                    <a:pt x="9135" y="19012"/>
                    <a:pt x="9079" y="19067"/>
                    <a:pt x="9024" y="19123"/>
                  </a:cubicBezTo>
                  <a:cubicBezTo>
                    <a:pt x="9024" y="19123"/>
                    <a:pt x="8996" y="19151"/>
                    <a:pt x="8996" y="19177"/>
                  </a:cubicBezTo>
                  <a:cubicBezTo>
                    <a:pt x="8996" y="19177"/>
                    <a:pt x="8969" y="19177"/>
                    <a:pt x="8969" y="19177"/>
                  </a:cubicBezTo>
                  <a:cubicBezTo>
                    <a:pt x="8860" y="19316"/>
                    <a:pt x="8805" y="19480"/>
                    <a:pt x="8777" y="19645"/>
                  </a:cubicBezTo>
                  <a:lnTo>
                    <a:pt x="8777" y="19645"/>
                  </a:lnTo>
                  <a:lnTo>
                    <a:pt x="8777" y="19866"/>
                  </a:lnTo>
                  <a:lnTo>
                    <a:pt x="8777" y="20361"/>
                  </a:lnTo>
                  <a:lnTo>
                    <a:pt x="8777" y="20663"/>
                  </a:lnTo>
                  <a:cubicBezTo>
                    <a:pt x="8722" y="21159"/>
                    <a:pt x="8336" y="21543"/>
                    <a:pt x="7842" y="21599"/>
                  </a:cubicBezTo>
                  <a:lnTo>
                    <a:pt x="6960" y="21599"/>
                  </a:lnTo>
                  <a:cubicBezTo>
                    <a:pt x="6466" y="21543"/>
                    <a:pt x="6080" y="21159"/>
                    <a:pt x="6025" y="20663"/>
                  </a:cubicBezTo>
                  <a:lnTo>
                    <a:pt x="6025" y="20361"/>
                  </a:lnTo>
                  <a:lnTo>
                    <a:pt x="6025" y="19866"/>
                  </a:lnTo>
                  <a:lnTo>
                    <a:pt x="6025" y="19645"/>
                  </a:lnTo>
                  <a:cubicBezTo>
                    <a:pt x="5997" y="19452"/>
                    <a:pt x="5888" y="19261"/>
                    <a:pt x="5750" y="19095"/>
                  </a:cubicBezTo>
                  <a:cubicBezTo>
                    <a:pt x="5557" y="18902"/>
                    <a:pt x="5309" y="18819"/>
                    <a:pt x="5035" y="18847"/>
                  </a:cubicBezTo>
                  <a:cubicBezTo>
                    <a:pt x="5007" y="18847"/>
                    <a:pt x="5007" y="18847"/>
                    <a:pt x="4979" y="18847"/>
                  </a:cubicBezTo>
                  <a:cubicBezTo>
                    <a:pt x="4979" y="18847"/>
                    <a:pt x="4979" y="18847"/>
                    <a:pt x="4952" y="18847"/>
                  </a:cubicBezTo>
                  <a:cubicBezTo>
                    <a:pt x="4952" y="18847"/>
                    <a:pt x="4925" y="18847"/>
                    <a:pt x="4896" y="18847"/>
                  </a:cubicBezTo>
                  <a:cubicBezTo>
                    <a:pt x="4896" y="18847"/>
                    <a:pt x="4896" y="18847"/>
                    <a:pt x="4896" y="18847"/>
                  </a:cubicBezTo>
                  <a:cubicBezTo>
                    <a:pt x="4869" y="18874"/>
                    <a:pt x="4841" y="18874"/>
                    <a:pt x="4814" y="18874"/>
                  </a:cubicBezTo>
                  <a:cubicBezTo>
                    <a:pt x="4814" y="18874"/>
                    <a:pt x="4814" y="18874"/>
                    <a:pt x="4814" y="18874"/>
                  </a:cubicBezTo>
                  <a:cubicBezTo>
                    <a:pt x="4786" y="18874"/>
                    <a:pt x="4760" y="18902"/>
                    <a:pt x="4732" y="18902"/>
                  </a:cubicBezTo>
                  <a:cubicBezTo>
                    <a:pt x="4732" y="18902"/>
                    <a:pt x="4732" y="18902"/>
                    <a:pt x="4704" y="18930"/>
                  </a:cubicBezTo>
                  <a:cubicBezTo>
                    <a:pt x="4704" y="18930"/>
                    <a:pt x="4677" y="18930"/>
                    <a:pt x="4650" y="18930"/>
                  </a:cubicBezTo>
                  <a:cubicBezTo>
                    <a:pt x="4650" y="18958"/>
                    <a:pt x="4621" y="18958"/>
                    <a:pt x="4621" y="18958"/>
                  </a:cubicBezTo>
                  <a:cubicBezTo>
                    <a:pt x="4595" y="18984"/>
                    <a:pt x="4595" y="18984"/>
                    <a:pt x="4595" y="18984"/>
                  </a:cubicBezTo>
                  <a:cubicBezTo>
                    <a:pt x="4566" y="18984"/>
                    <a:pt x="4539" y="19012"/>
                    <a:pt x="4539" y="19012"/>
                  </a:cubicBezTo>
                  <a:cubicBezTo>
                    <a:pt x="4539" y="19040"/>
                    <a:pt x="4512" y="19040"/>
                    <a:pt x="4512" y="19040"/>
                  </a:cubicBezTo>
                  <a:lnTo>
                    <a:pt x="4016" y="19536"/>
                  </a:lnTo>
                  <a:lnTo>
                    <a:pt x="3796" y="19755"/>
                  </a:lnTo>
                  <a:cubicBezTo>
                    <a:pt x="3410" y="20031"/>
                    <a:pt x="2861" y="20031"/>
                    <a:pt x="2475" y="19727"/>
                  </a:cubicBezTo>
                  <a:lnTo>
                    <a:pt x="1870" y="19123"/>
                  </a:lnTo>
                  <a:cubicBezTo>
                    <a:pt x="1539" y="18738"/>
                    <a:pt x="1539" y="18188"/>
                    <a:pt x="1843" y="17774"/>
                  </a:cubicBezTo>
                  <a:lnTo>
                    <a:pt x="2062" y="17581"/>
                  </a:lnTo>
                  <a:lnTo>
                    <a:pt x="2392" y="17224"/>
                  </a:lnTo>
                  <a:lnTo>
                    <a:pt x="2392" y="17224"/>
                  </a:lnTo>
                  <a:lnTo>
                    <a:pt x="2557" y="17058"/>
                  </a:lnTo>
                  <a:cubicBezTo>
                    <a:pt x="2696" y="16922"/>
                    <a:pt x="2750" y="16729"/>
                    <a:pt x="2750" y="16508"/>
                  </a:cubicBezTo>
                  <a:cubicBezTo>
                    <a:pt x="2750" y="16096"/>
                    <a:pt x="2475" y="15738"/>
                    <a:pt x="2090" y="15629"/>
                  </a:cubicBezTo>
                  <a:cubicBezTo>
                    <a:pt x="2090" y="15601"/>
                    <a:pt x="2062" y="15601"/>
                    <a:pt x="2036" y="15601"/>
                  </a:cubicBezTo>
                  <a:cubicBezTo>
                    <a:pt x="2036" y="15601"/>
                    <a:pt x="2036" y="15601"/>
                    <a:pt x="2008" y="15601"/>
                  </a:cubicBezTo>
                  <a:cubicBezTo>
                    <a:pt x="1981" y="15601"/>
                    <a:pt x="1952" y="15574"/>
                    <a:pt x="1926" y="15574"/>
                  </a:cubicBezTo>
                  <a:lnTo>
                    <a:pt x="1238" y="15574"/>
                  </a:lnTo>
                  <a:lnTo>
                    <a:pt x="935" y="15574"/>
                  </a:lnTo>
                  <a:cubicBezTo>
                    <a:pt x="439" y="15518"/>
                    <a:pt x="54" y="15132"/>
                    <a:pt x="0" y="14637"/>
                  </a:cubicBezTo>
                  <a:lnTo>
                    <a:pt x="0" y="13757"/>
                  </a:lnTo>
                  <a:cubicBezTo>
                    <a:pt x="54" y="13261"/>
                    <a:pt x="439" y="12877"/>
                    <a:pt x="935" y="12821"/>
                  </a:cubicBezTo>
                  <a:lnTo>
                    <a:pt x="1238" y="12821"/>
                  </a:lnTo>
                  <a:lnTo>
                    <a:pt x="1732" y="12821"/>
                  </a:lnTo>
                  <a:lnTo>
                    <a:pt x="1952" y="12821"/>
                  </a:lnTo>
                  <a:cubicBezTo>
                    <a:pt x="2145" y="12794"/>
                    <a:pt x="2338" y="12683"/>
                    <a:pt x="2475" y="12546"/>
                  </a:cubicBezTo>
                  <a:lnTo>
                    <a:pt x="2475" y="12546"/>
                  </a:lnTo>
                  <a:lnTo>
                    <a:pt x="2475" y="12546"/>
                  </a:lnTo>
                  <a:cubicBezTo>
                    <a:pt x="2696" y="12327"/>
                    <a:pt x="2778" y="12050"/>
                    <a:pt x="2750" y="11775"/>
                  </a:cubicBezTo>
                  <a:cubicBezTo>
                    <a:pt x="2750" y="11775"/>
                    <a:pt x="2750" y="11775"/>
                    <a:pt x="2750" y="11775"/>
                  </a:cubicBezTo>
                  <a:cubicBezTo>
                    <a:pt x="2750" y="11749"/>
                    <a:pt x="2750" y="11721"/>
                    <a:pt x="2724" y="11693"/>
                  </a:cubicBezTo>
                  <a:cubicBezTo>
                    <a:pt x="2724" y="11693"/>
                    <a:pt x="2724" y="11693"/>
                    <a:pt x="2724" y="11693"/>
                  </a:cubicBezTo>
                  <a:cubicBezTo>
                    <a:pt x="2724" y="11665"/>
                    <a:pt x="2724" y="11638"/>
                    <a:pt x="2724" y="11610"/>
                  </a:cubicBezTo>
                  <a:cubicBezTo>
                    <a:pt x="2724" y="11610"/>
                    <a:pt x="2696" y="11584"/>
                    <a:pt x="2696" y="11584"/>
                  </a:cubicBezTo>
                  <a:cubicBezTo>
                    <a:pt x="2696" y="11556"/>
                    <a:pt x="2696" y="11556"/>
                    <a:pt x="2696" y="11528"/>
                  </a:cubicBezTo>
                  <a:cubicBezTo>
                    <a:pt x="2669" y="11528"/>
                    <a:pt x="2669" y="11528"/>
                    <a:pt x="2669" y="11500"/>
                  </a:cubicBezTo>
                  <a:cubicBezTo>
                    <a:pt x="2669" y="11500"/>
                    <a:pt x="2669" y="11474"/>
                    <a:pt x="2640" y="11446"/>
                  </a:cubicBezTo>
                  <a:cubicBezTo>
                    <a:pt x="2640" y="11446"/>
                    <a:pt x="2640" y="11446"/>
                    <a:pt x="2640" y="11418"/>
                  </a:cubicBezTo>
                  <a:cubicBezTo>
                    <a:pt x="2614" y="11418"/>
                    <a:pt x="2614" y="11390"/>
                    <a:pt x="2614" y="11390"/>
                  </a:cubicBezTo>
                  <a:cubicBezTo>
                    <a:pt x="2586" y="11363"/>
                    <a:pt x="2586" y="11363"/>
                    <a:pt x="2586" y="11335"/>
                  </a:cubicBezTo>
                  <a:cubicBezTo>
                    <a:pt x="2557" y="11335"/>
                    <a:pt x="2557" y="11335"/>
                    <a:pt x="2557" y="11309"/>
                  </a:cubicBezTo>
                  <a:lnTo>
                    <a:pt x="2557" y="11309"/>
                  </a:lnTo>
                  <a:lnTo>
                    <a:pt x="2062" y="10812"/>
                  </a:lnTo>
                  <a:lnTo>
                    <a:pt x="1843" y="10593"/>
                  </a:lnTo>
                  <a:cubicBezTo>
                    <a:pt x="1539" y="10208"/>
                    <a:pt x="1539" y="9658"/>
                    <a:pt x="1870" y="9272"/>
                  </a:cubicBezTo>
                  <a:lnTo>
                    <a:pt x="2475" y="8666"/>
                  </a:lnTo>
                  <a:cubicBezTo>
                    <a:pt x="2861" y="8337"/>
                    <a:pt x="3410" y="8337"/>
                    <a:pt x="3796" y="8640"/>
                  </a:cubicBezTo>
                  <a:lnTo>
                    <a:pt x="4016" y="8859"/>
                  </a:lnTo>
                  <a:lnTo>
                    <a:pt x="4375" y="9190"/>
                  </a:lnTo>
                  <a:lnTo>
                    <a:pt x="4512" y="9355"/>
                  </a:lnTo>
                  <a:cubicBezTo>
                    <a:pt x="4677" y="9491"/>
                    <a:pt x="4869" y="9547"/>
                    <a:pt x="5090" y="9547"/>
                  </a:cubicBezTo>
                  <a:cubicBezTo>
                    <a:pt x="5309" y="9547"/>
                    <a:pt x="5529" y="9465"/>
                    <a:pt x="5695" y="9327"/>
                  </a:cubicBezTo>
                  <a:cubicBezTo>
                    <a:pt x="5778" y="9244"/>
                    <a:pt x="5859" y="9162"/>
                    <a:pt x="5914" y="9052"/>
                  </a:cubicBezTo>
                  <a:cubicBezTo>
                    <a:pt x="5914" y="9052"/>
                    <a:pt x="5914" y="9052"/>
                    <a:pt x="5914" y="9052"/>
                  </a:cubicBezTo>
                  <a:cubicBezTo>
                    <a:pt x="5914" y="9025"/>
                    <a:pt x="5942" y="8997"/>
                    <a:pt x="5942" y="8969"/>
                  </a:cubicBezTo>
                  <a:cubicBezTo>
                    <a:pt x="5942" y="8969"/>
                    <a:pt x="5942" y="8969"/>
                    <a:pt x="5942" y="8969"/>
                  </a:cubicBezTo>
                  <a:cubicBezTo>
                    <a:pt x="5970" y="8941"/>
                    <a:pt x="5970" y="8915"/>
                    <a:pt x="5970" y="8887"/>
                  </a:cubicBezTo>
                  <a:cubicBezTo>
                    <a:pt x="5970" y="8887"/>
                    <a:pt x="5970" y="8887"/>
                    <a:pt x="5970" y="8887"/>
                  </a:cubicBezTo>
                  <a:cubicBezTo>
                    <a:pt x="5997" y="8859"/>
                    <a:pt x="5997" y="8831"/>
                    <a:pt x="5997" y="8804"/>
                  </a:cubicBezTo>
                  <a:cubicBezTo>
                    <a:pt x="5997" y="8804"/>
                    <a:pt x="5997" y="8804"/>
                    <a:pt x="5997" y="8804"/>
                  </a:cubicBezTo>
                  <a:cubicBezTo>
                    <a:pt x="5997" y="8776"/>
                    <a:pt x="5997" y="8750"/>
                    <a:pt x="6025" y="8722"/>
                  </a:cubicBezTo>
                  <a:lnTo>
                    <a:pt x="6025" y="8529"/>
                  </a:lnTo>
                  <a:lnTo>
                    <a:pt x="6025" y="8034"/>
                  </a:lnTo>
                  <a:lnTo>
                    <a:pt x="6025" y="7731"/>
                  </a:lnTo>
                  <a:cubicBezTo>
                    <a:pt x="6080" y="7235"/>
                    <a:pt x="6466" y="6850"/>
                    <a:pt x="6960" y="6796"/>
                  </a:cubicBezTo>
                  <a:lnTo>
                    <a:pt x="7842" y="6796"/>
                  </a:lnTo>
                  <a:cubicBezTo>
                    <a:pt x="8336" y="6850"/>
                    <a:pt x="8722" y="7235"/>
                    <a:pt x="8777" y="7731"/>
                  </a:cubicBezTo>
                  <a:lnTo>
                    <a:pt x="8777" y="8034"/>
                  </a:lnTo>
                  <a:lnTo>
                    <a:pt x="8777" y="8529"/>
                  </a:lnTo>
                  <a:lnTo>
                    <a:pt x="8777" y="8750"/>
                  </a:lnTo>
                  <a:cubicBezTo>
                    <a:pt x="8805" y="8941"/>
                    <a:pt x="8886" y="9134"/>
                    <a:pt x="9052" y="9272"/>
                  </a:cubicBezTo>
                  <a:cubicBezTo>
                    <a:pt x="9135" y="9382"/>
                    <a:pt x="9245" y="9437"/>
                    <a:pt x="9327" y="9465"/>
                  </a:cubicBezTo>
                  <a:cubicBezTo>
                    <a:pt x="9629" y="9603"/>
                    <a:pt x="10015" y="9575"/>
                    <a:pt x="10289" y="9355"/>
                  </a:cubicBezTo>
                  <a:lnTo>
                    <a:pt x="10289" y="9355"/>
                  </a:lnTo>
                  <a:lnTo>
                    <a:pt x="10786" y="8859"/>
                  </a:lnTo>
                  <a:lnTo>
                    <a:pt x="10977" y="8640"/>
                  </a:lnTo>
                  <a:cubicBezTo>
                    <a:pt x="11391" y="8337"/>
                    <a:pt x="11941" y="8337"/>
                    <a:pt x="12327" y="8666"/>
                  </a:cubicBezTo>
                  <a:lnTo>
                    <a:pt x="12932" y="9272"/>
                  </a:lnTo>
                  <a:cubicBezTo>
                    <a:pt x="13234" y="9658"/>
                    <a:pt x="13262" y="10208"/>
                    <a:pt x="12959" y="10593"/>
                  </a:cubicBezTo>
                  <a:lnTo>
                    <a:pt x="12738" y="10812"/>
                  </a:lnTo>
                  <a:lnTo>
                    <a:pt x="12381" y="11171"/>
                  </a:lnTo>
                  <a:lnTo>
                    <a:pt x="12244" y="11309"/>
                  </a:lnTo>
                  <a:cubicBezTo>
                    <a:pt x="12162" y="11390"/>
                    <a:pt x="12106" y="11500"/>
                    <a:pt x="12079" y="11610"/>
                  </a:cubicBezTo>
                  <a:cubicBezTo>
                    <a:pt x="12050" y="11693"/>
                    <a:pt x="12050" y="11775"/>
                    <a:pt x="12050" y="11885"/>
                  </a:cubicBezTo>
                  <a:cubicBezTo>
                    <a:pt x="12050" y="12216"/>
                    <a:pt x="12217" y="12492"/>
                    <a:pt x="12463" y="12656"/>
                  </a:cubicBezTo>
                  <a:cubicBezTo>
                    <a:pt x="12463" y="12656"/>
                    <a:pt x="12463" y="12656"/>
                    <a:pt x="12463" y="12656"/>
                  </a:cubicBezTo>
                  <a:cubicBezTo>
                    <a:pt x="12574" y="12738"/>
                    <a:pt x="12711" y="12794"/>
                    <a:pt x="12876" y="12821"/>
                  </a:cubicBezTo>
                  <a:lnTo>
                    <a:pt x="12876" y="12821"/>
                  </a:lnTo>
                  <a:lnTo>
                    <a:pt x="13564" y="12821"/>
                  </a:lnTo>
                  <a:lnTo>
                    <a:pt x="13868" y="12821"/>
                  </a:lnTo>
                  <a:cubicBezTo>
                    <a:pt x="14363" y="12877"/>
                    <a:pt x="14747" y="13261"/>
                    <a:pt x="14802" y="13757"/>
                  </a:cubicBezTo>
                  <a:close/>
                  <a:moveTo>
                    <a:pt x="21488" y="6933"/>
                  </a:moveTo>
                  <a:lnTo>
                    <a:pt x="21242" y="7539"/>
                  </a:lnTo>
                  <a:cubicBezTo>
                    <a:pt x="21076" y="7842"/>
                    <a:pt x="20718" y="8006"/>
                    <a:pt x="20360" y="7897"/>
                  </a:cubicBezTo>
                  <a:lnTo>
                    <a:pt x="20169" y="7842"/>
                  </a:lnTo>
                  <a:lnTo>
                    <a:pt x="19838" y="7703"/>
                  </a:lnTo>
                  <a:lnTo>
                    <a:pt x="19672" y="7620"/>
                  </a:lnTo>
                  <a:cubicBezTo>
                    <a:pt x="19617" y="7620"/>
                    <a:pt x="19562" y="7620"/>
                    <a:pt x="19508" y="7620"/>
                  </a:cubicBezTo>
                  <a:cubicBezTo>
                    <a:pt x="19425" y="7620"/>
                    <a:pt x="19342" y="7620"/>
                    <a:pt x="19232" y="7676"/>
                  </a:cubicBezTo>
                  <a:cubicBezTo>
                    <a:pt x="18929" y="7787"/>
                    <a:pt x="18765" y="8144"/>
                    <a:pt x="18874" y="8473"/>
                  </a:cubicBezTo>
                  <a:lnTo>
                    <a:pt x="18929" y="8612"/>
                  </a:lnTo>
                  <a:lnTo>
                    <a:pt x="19067" y="8941"/>
                  </a:lnTo>
                  <a:lnTo>
                    <a:pt x="19150" y="9134"/>
                  </a:lnTo>
                  <a:cubicBezTo>
                    <a:pt x="19232" y="9491"/>
                    <a:pt x="19096" y="9850"/>
                    <a:pt x="18765" y="10042"/>
                  </a:cubicBezTo>
                  <a:lnTo>
                    <a:pt x="18187" y="10289"/>
                  </a:lnTo>
                  <a:cubicBezTo>
                    <a:pt x="17856" y="10372"/>
                    <a:pt x="17472" y="10235"/>
                    <a:pt x="17279" y="9933"/>
                  </a:cubicBezTo>
                  <a:lnTo>
                    <a:pt x="17196" y="9739"/>
                  </a:lnTo>
                  <a:lnTo>
                    <a:pt x="17059" y="9409"/>
                  </a:lnTo>
                  <a:lnTo>
                    <a:pt x="17003" y="9244"/>
                  </a:lnTo>
                  <a:cubicBezTo>
                    <a:pt x="17003" y="9216"/>
                    <a:pt x="16977" y="9216"/>
                    <a:pt x="16948" y="9190"/>
                  </a:cubicBezTo>
                  <a:cubicBezTo>
                    <a:pt x="16894" y="9107"/>
                    <a:pt x="16811" y="9025"/>
                    <a:pt x="16729" y="8997"/>
                  </a:cubicBezTo>
                  <a:cubicBezTo>
                    <a:pt x="16729" y="8969"/>
                    <a:pt x="16729" y="8969"/>
                    <a:pt x="16702" y="8969"/>
                  </a:cubicBezTo>
                  <a:cubicBezTo>
                    <a:pt x="16702" y="8969"/>
                    <a:pt x="16673" y="8969"/>
                    <a:pt x="16673" y="8969"/>
                  </a:cubicBezTo>
                  <a:lnTo>
                    <a:pt x="16673" y="8969"/>
                  </a:lnTo>
                  <a:cubicBezTo>
                    <a:pt x="16619" y="8941"/>
                    <a:pt x="16564" y="8915"/>
                    <a:pt x="16482" y="8915"/>
                  </a:cubicBezTo>
                  <a:cubicBezTo>
                    <a:pt x="16454" y="8915"/>
                    <a:pt x="16427" y="8915"/>
                    <a:pt x="16371" y="8915"/>
                  </a:cubicBezTo>
                  <a:cubicBezTo>
                    <a:pt x="16371" y="8915"/>
                    <a:pt x="16371" y="8915"/>
                    <a:pt x="16371" y="8915"/>
                  </a:cubicBezTo>
                  <a:cubicBezTo>
                    <a:pt x="16371" y="8915"/>
                    <a:pt x="16344" y="8915"/>
                    <a:pt x="16344" y="8915"/>
                  </a:cubicBezTo>
                  <a:cubicBezTo>
                    <a:pt x="16344" y="8915"/>
                    <a:pt x="16315" y="8915"/>
                    <a:pt x="16315" y="8915"/>
                  </a:cubicBezTo>
                  <a:lnTo>
                    <a:pt x="16315" y="8915"/>
                  </a:lnTo>
                  <a:cubicBezTo>
                    <a:pt x="16233" y="8941"/>
                    <a:pt x="16178" y="8941"/>
                    <a:pt x="16124" y="8969"/>
                  </a:cubicBezTo>
                  <a:cubicBezTo>
                    <a:pt x="16124" y="8969"/>
                    <a:pt x="16124" y="8997"/>
                    <a:pt x="16096" y="8997"/>
                  </a:cubicBezTo>
                  <a:cubicBezTo>
                    <a:pt x="16096" y="8997"/>
                    <a:pt x="16096" y="8997"/>
                    <a:pt x="16069" y="8997"/>
                  </a:cubicBezTo>
                  <a:cubicBezTo>
                    <a:pt x="15985" y="9052"/>
                    <a:pt x="15876" y="9162"/>
                    <a:pt x="15820" y="9272"/>
                  </a:cubicBezTo>
                  <a:lnTo>
                    <a:pt x="15765" y="9409"/>
                  </a:lnTo>
                  <a:lnTo>
                    <a:pt x="15628" y="9739"/>
                  </a:lnTo>
                  <a:lnTo>
                    <a:pt x="15545" y="9933"/>
                  </a:lnTo>
                  <a:cubicBezTo>
                    <a:pt x="15381" y="10262"/>
                    <a:pt x="14996" y="10400"/>
                    <a:pt x="14665" y="10317"/>
                  </a:cubicBezTo>
                  <a:lnTo>
                    <a:pt x="14059" y="10069"/>
                  </a:lnTo>
                  <a:cubicBezTo>
                    <a:pt x="13756" y="9905"/>
                    <a:pt x="13592" y="9519"/>
                    <a:pt x="13675" y="9190"/>
                  </a:cubicBezTo>
                  <a:lnTo>
                    <a:pt x="13756" y="8969"/>
                  </a:lnTo>
                  <a:lnTo>
                    <a:pt x="13895" y="8640"/>
                  </a:lnTo>
                  <a:lnTo>
                    <a:pt x="13950" y="8501"/>
                  </a:lnTo>
                  <a:cubicBezTo>
                    <a:pt x="14005" y="8363"/>
                    <a:pt x="14005" y="8198"/>
                    <a:pt x="13922" y="8062"/>
                  </a:cubicBezTo>
                  <a:cubicBezTo>
                    <a:pt x="13839" y="7869"/>
                    <a:pt x="13701" y="7731"/>
                    <a:pt x="13537" y="7676"/>
                  </a:cubicBezTo>
                  <a:cubicBezTo>
                    <a:pt x="13509" y="7676"/>
                    <a:pt x="13509" y="7676"/>
                    <a:pt x="13481" y="7676"/>
                  </a:cubicBezTo>
                  <a:cubicBezTo>
                    <a:pt x="13481" y="7676"/>
                    <a:pt x="13481" y="7676"/>
                    <a:pt x="13481" y="7676"/>
                  </a:cubicBezTo>
                  <a:cubicBezTo>
                    <a:pt x="13455" y="7676"/>
                    <a:pt x="13455" y="7648"/>
                    <a:pt x="13426" y="7648"/>
                  </a:cubicBezTo>
                  <a:lnTo>
                    <a:pt x="13426" y="7648"/>
                  </a:lnTo>
                  <a:cubicBezTo>
                    <a:pt x="13399" y="7648"/>
                    <a:pt x="13371" y="7648"/>
                    <a:pt x="13371" y="7648"/>
                  </a:cubicBezTo>
                  <a:lnTo>
                    <a:pt x="13371" y="7648"/>
                  </a:lnTo>
                  <a:cubicBezTo>
                    <a:pt x="13345" y="7648"/>
                    <a:pt x="13317" y="7648"/>
                    <a:pt x="13317" y="7648"/>
                  </a:cubicBezTo>
                  <a:cubicBezTo>
                    <a:pt x="13290" y="7648"/>
                    <a:pt x="13290" y="7648"/>
                    <a:pt x="13290" y="7648"/>
                  </a:cubicBezTo>
                  <a:cubicBezTo>
                    <a:pt x="13262" y="7648"/>
                    <a:pt x="13262" y="7648"/>
                    <a:pt x="13234" y="7648"/>
                  </a:cubicBezTo>
                  <a:cubicBezTo>
                    <a:pt x="13234" y="7648"/>
                    <a:pt x="13207" y="7648"/>
                    <a:pt x="13207" y="7648"/>
                  </a:cubicBezTo>
                  <a:cubicBezTo>
                    <a:pt x="13207" y="7648"/>
                    <a:pt x="13180" y="7648"/>
                    <a:pt x="13180" y="7648"/>
                  </a:cubicBezTo>
                  <a:cubicBezTo>
                    <a:pt x="13180" y="7676"/>
                    <a:pt x="13151" y="7676"/>
                    <a:pt x="13124" y="7676"/>
                  </a:cubicBezTo>
                  <a:cubicBezTo>
                    <a:pt x="13124" y="7676"/>
                    <a:pt x="13124" y="7676"/>
                    <a:pt x="13124" y="7676"/>
                  </a:cubicBezTo>
                  <a:lnTo>
                    <a:pt x="12657" y="7869"/>
                  </a:lnTo>
                  <a:lnTo>
                    <a:pt x="12436" y="7951"/>
                  </a:lnTo>
                  <a:cubicBezTo>
                    <a:pt x="12106" y="8062"/>
                    <a:pt x="11720" y="7897"/>
                    <a:pt x="11556" y="7594"/>
                  </a:cubicBezTo>
                  <a:lnTo>
                    <a:pt x="11309" y="6988"/>
                  </a:lnTo>
                  <a:cubicBezTo>
                    <a:pt x="11198" y="6657"/>
                    <a:pt x="11363" y="6272"/>
                    <a:pt x="11665" y="6107"/>
                  </a:cubicBezTo>
                  <a:lnTo>
                    <a:pt x="11858" y="6024"/>
                  </a:lnTo>
                  <a:lnTo>
                    <a:pt x="12188" y="5888"/>
                  </a:lnTo>
                  <a:lnTo>
                    <a:pt x="12353" y="5804"/>
                  </a:lnTo>
                  <a:cubicBezTo>
                    <a:pt x="12463" y="5749"/>
                    <a:pt x="12574" y="5640"/>
                    <a:pt x="12629" y="5475"/>
                  </a:cubicBezTo>
                  <a:cubicBezTo>
                    <a:pt x="12738" y="5200"/>
                    <a:pt x="12657" y="4897"/>
                    <a:pt x="12436" y="4704"/>
                  </a:cubicBezTo>
                  <a:cubicBezTo>
                    <a:pt x="12408" y="4704"/>
                    <a:pt x="12408" y="4704"/>
                    <a:pt x="12408" y="4676"/>
                  </a:cubicBezTo>
                  <a:cubicBezTo>
                    <a:pt x="12381" y="4676"/>
                    <a:pt x="12381" y="4676"/>
                    <a:pt x="12381" y="4676"/>
                  </a:cubicBezTo>
                  <a:cubicBezTo>
                    <a:pt x="12353" y="4650"/>
                    <a:pt x="12353" y="4650"/>
                    <a:pt x="12327" y="4622"/>
                  </a:cubicBezTo>
                  <a:lnTo>
                    <a:pt x="11858" y="4457"/>
                  </a:lnTo>
                  <a:lnTo>
                    <a:pt x="11665" y="4375"/>
                  </a:lnTo>
                  <a:cubicBezTo>
                    <a:pt x="11335" y="4182"/>
                    <a:pt x="11198" y="3823"/>
                    <a:pt x="11281" y="3466"/>
                  </a:cubicBezTo>
                  <a:lnTo>
                    <a:pt x="11529" y="2888"/>
                  </a:lnTo>
                  <a:cubicBezTo>
                    <a:pt x="11693" y="2558"/>
                    <a:pt x="12079" y="2392"/>
                    <a:pt x="12408" y="2503"/>
                  </a:cubicBezTo>
                  <a:lnTo>
                    <a:pt x="12629" y="2585"/>
                  </a:lnTo>
                  <a:lnTo>
                    <a:pt x="12959" y="2723"/>
                  </a:lnTo>
                  <a:lnTo>
                    <a:pt x="13096" y="2779"/>
                  </a:lnTo>
                  <a:cubicBezTo>
                    <a:pt x="13234" y="2806"/>
                    <a:pt x="13399" y="2806"/>
                    <a:pt x="13537" y="2751"/>
                  </a:cubicBezTo>
                  <a:cubicBezTo>
                    <a:pt x="13729" y="2669"/>
                    <a:pt x="13868" y="2476"/>
                    <a:pt x="13922" y="2283"/>
                  </a:cubicBezTo>
                  <a:cubicBezTo>
                    <a:pt x="13922" y="2283"/>
                    <a:pt x="13922" y="2256"/>
                    <a:pt x="13950" y="2228"/>
                  </a:cubicBezTo>
                  <a:cubicBezTo>
                    <a:pt x="13950" y="2201"/>
                    <a:pt x="13950" y="2201"/>
                    <a:pt x="13950" y="2173"/>
                  </a:cubicBezTo>
                  <a:cubicBezTo>
                    <a:pt x="13950" y="2173"/>
                    <a:pt x="13950" y="2173"/>
                    <a:pt x="13950" y="2145"/>
                  </a:cubicBezTo>
                  <a:cubicBezTo>
                    <a:pt x="13950" y="2145"/>
                    <a:pt x="13950" y="2117"/>
                    <a:pt x="13950" y="2117"/>
                  </a:cubicBezTo>
                  <a:cubicBezTo>
                    <a:pt x="13950" y="2117"/>
                    <a:pt x="13950" y="2091"/>
                    <a:pt x="13950" y="2091"/>
                  </a:cubicBezTo>
                  <a:cubicBezTo>
                    <a:pt x="13950" y="2091"/>
                    <a:pt x="13950" y="2063"/>
                    <a:pt x="13950" y="2063"/>
                  </a:cubicBezTo>
                  <a:cubicBezTo>
                    <a:pt x="13950" y="2035"/>
                    <a:pt x="13950" y="2035"/>
                    <a:pt x="13950" y="2035"/>
                  </a:cubicBezTo>
                  <a:cubicBezTo>
                    <a:pt x="13950" y="2008"/>
                    <a:pt x="13950" y="2008"/>
                    <a:pt x="13922" y="1981"/>
                  </a:cubicBezTo>
                  <a:cubicBezTo>
                    <a:pt x="13922" y="1981"/>
                    <a:pt x="13922" y="1981"/>
                    <a:pt x="13922" y="1953"/>
                  </a:cubicBezTo>
                  <a:cubicBezTo>
                    <a:pt x="13922" y="1953"/>
                    <a:pt x="13922" y="1953"/>
                    <a:pt x="13922" y="1926"/>
                  </a:cubicBezTo>
                  <a:lnTo>
                    <a:pt x="13729" y="1457"/>
                  </a:lnTo>
                  <a:lnTo>
                    <a:pt x="13647" y="1264"/>
                  </a:lnTo>
                  <a:cubicBezTo>
                    <a:pt x="13537" y="907"/>
                    <a:pt x="13701" y="549"/>
                    <a:pt x="14005" y="357"/>
                  </a:cubicBezTo>
                  <a:lnTo>
                    <a:pt x="14583" y="136"/>
                  </a:lnTo>
                  <a:cubicBezTo>
                    <a:pt x="14940" y="26"/>
                    <a:pt x="15326" y="165"/>
                    <a:pt x="15490" y="467"/>
                  </a:cubicBezTo>
                  <a:lnTo>
                    <a:pt x="15573" y="686"/>
                  </a:lnTo>
                  <a:lnTo>
                    <a:pt x="15711" y="1017"/>
                  </a:lnTo>
                  <a:lnTo>
                    <a:pt x="15794" y="1155"/>
                  </a:lnTo>
                  <a:cubicBezTo>
                    <a:pt x="15848" y="1292"/>
                    <a:pt x="15959" y="1374"/>
                    <a:pt x="16124" y="1457"/>
                  </a:cubicBezTo>
                  <a:cubicBezTo>
                    <a:pt x="16260" y="1513"/>
                    <a:pt x="16427" y="1513"/>
                    <a:pt x="16564" y="1457"/>
                  </a:cubicBezTo>
                  <a:cubicBezTo>
                    <a:pt x="16673" y="1430"/>
                    <a:pt x="16729" y="1402"/>
                    <a:pt x="16811" y="1319"/>
                  </a:cubicBezTo>
                  <a:cubicBezTo>
                    <a:pt x="16811" y="1319"/>
                    <a:pt x="16838" y="1292"/>
                    <a:pt x="16838" y="1292"/>
                  </a:cubicBezTo>
                  <a:cubicBezTo>
                    <a:pt x="16866" y="1264"/>
                    <a:pt x="16866" y="1264"/>
                    <a:pt x="16894" y="1238"/>
                  </a:cubicBezTo>
                  <a:cubicBezTo>
                    <a:pt x="16894" y="1238"/>
                    <a:pt x="16894" y="1238"/>
                    <a:pt x="16894" y="1238"/>
                  </a:cubicBezTo>
                  <a:cubicBezTo>
                    <a:pt x="16894" y="1238"/>
                    <a:pt x="16921" y="1210"/>
                    <a:pt x="16921" y="1182"/>
                  </a:cubicBezTo>
                  <a:cubicBezTo>
                    <a:pt x="16921" y="1182"/>
                    <a:pt x="16921" y="1182"/>
                    <a:pt x="16921" y="1182"/>
                  </a:cubicBezTo>
                  <a:cubicBezTo>
                    <a:pt x="16948" y="1182"/>
                    <a:pt x="16948" y="1155"/>
                    <a:pt x="16948" y="1155"/>
                  </a:cubicBezTo>
                  <a:lnTo>
                    <a:pt x="17003" y="1017"/>
                  </a:lnTo>
                  <a:lnTo>
                    <a:pt x="17142" y="660"/>
                  </a:lnTo>
                  <a:lnTo>
                    <a:pt x="17223" y="467"/>
                  </a:lnTo>
                  <a:cubicBezTo>
                    <a:pt x="17417" y="165"/>
                    <a:pt x="17774" y="0"/>
                    <a:pt x="18132" y="110"/>
                  </a:cubicBezTo>
                  <a:lnTo>
                    <a:pt x="18710" y="329"/>
                  </a:lnTo>
                  <a:cubicBezTo>
                    <a:pt x="19041" y="521"/>
                    <a:pt x="19206" y="879"/>
                    <a:pt x="19096" y="1238"/>
                  </a:cubicBezTo>
                  <a:lnTo>
                    <a:pt x="19012" y="1430"/>
                  </a:lnTo>
                  <a:lnTo>
                    <a:pt x="18874" y="1760"/>
                  </a:lnTo>
                  <a:lnTo>
                    <a:pt x="18820" y="1898"/>
                  </a:lnTo>
                  <a:cubicBezTo>
                    <a:pt x="18793" y="2035"/>
                    <a:pt x="18793" y="2201"/>
                    <a:pt x="18848" y="2337"/>
                  </a:cubicBezTo>
                  <a:cubicBezTo>
                    <a:pt x="18874" y="2420"/>
                    <a:pt x="18929" y="2503"/>
                    <a:pt x="18984" y="2558"/>
                  </a:cubicBezTo>
                  <a:cubicBezTo>
                    <a:pt x="19150" y="2723"/>
                    <a:pt x="19425" y="2806"/>
                    <a:pt x="19672" y="2723"/>
                  </a:cubicBezTo>
                  <a:lnTo>
                    <a:pt x="20141" y="2531"/>
                  </a:lnTo>
                  <a:lnTo>
                    <a:pt x="20334" y="2448"/>
                  </a:lnTo>
                  <a:cubicBezTo>
                    <a:pt x="20691" y="2366"/>
                    <a:pt x="21048" y="2503"/>
                    <a:pt x="21214" y="2834"/>
                  </a:cubicBezTo>
                  <a:lnTo>
                    <a:pt x="21462" y="3411"/>
                  </a:lnTo>
                  <a:cubicBezTo>
                    <a:pt x="21572" y="3741"/>
                    <a:pt x="21434" y="4126"/>
                    <a:pt x="21131" y="4319"/>
                  </a:cubicBezTo>
                  <a:lnTo>
                    <a:pt x="20912" y="4401"/>
                  </a:lnTo>
                  <a:lnTo>
                    <a:pt x="20580" y="4539"/>
                  </a:lnTo>
                  <a:lnTo>
                    <a:pt x="20443" y="4594"/>
                  </a:lnTo>
                  <a:cubicBezTo>
                    <a:pt x="20360" y="4622"/>
                    <a:pt x="20305" y="4676"/>
                    <a:pt x="20250" y="4732"/>
                  </a:cubicBezTo>
                  <a:cubicBezTo>
                    <a:pt x="20224" y="4786"/>
                    <a:pt x="20169" y="4842"/>
                    <a:pt x="20141" y="4925"/>
                  </a:cubicBezTo>
                  <a:cubicBezTo>
                    <a:pt x="20059" y="5144"/>
                    <a:pt x="20086" y="5365"/>
                    <a:pt x="20224" y="5557"/>
                  </a:cubicBezTo>
                  <a:cubicBezTo>
                    <a:pt x="20224" y="5557"/>
                    <a:pt x="20224" y="5557"/>
                    <a:pt x="20224" y="5557"/>
                  </a:cubicBezTo>
                  <a:cubicBezTo>
                    <a:pt x="20278" y="5640"/>
                    <a:pt x="20360" y="5722"/>
                    <a:pt x="20443" y="5778"/>
                  </a:cubicBezTo>
                  <a:lnTo>
                    <a:pt x="20443" y="5778"/>
                  </a:lnTo>
                  <a:lnTo>
                    <a:pt x="20939" y="5970"/>
                  </a:lnTo>
                  <a:lnTo>
                    <a:pt x="21131" y="6052"/>
                  </a:lnTo>
                  <a:cubicBezTo>
                    <a:pt x="21434" y="6218"/>
                    <a:pt x="21600" y="6602"/>
                    <a:pt x="21488" y="6933"/>
                  </a:cubicBezTo>
                  <a:close/>
                  <a:moveTo>
                    <a:pt x="16977" y="3797"/>
                  </a:moveTo>
                  <a:lnTo>
                    <a:pt x="16977" y="3797"/>
                  </a:lnTo>
                  <a:cubicBezTo>
                    <a:pt x="16178" y="3494"/>
                    <a:pt x="15297" y="3852"/>
                    <a:pt x="14996" y="4622"/>
                  </a:cubicBezTo>
                  <a:cubicBezTo>
                    <a:pt x="14665" y="5419"/>
                    <a:pt x="15051" y="6300"/>
                    <a:pt x="15820" y="6602"/>
                  </a:cubicBezTo>
                  <a:cubicBezTo>
                    <a:pt x="16591" y="6905"/>
                    <a:pt x="17472" y="6548"/>
                    <a:pt x="17802" y="5778"/>
                  </a:cubicBezTo>
                  <a:cubicBezTo>
                    <a:pt x="18105" y="5007"/>
                    <a:pt x="17747" y="4126"/>
                    <a:pt x="16977" y="3797"/>
                  </a:cubicBezTo>
                  <a:close/>
                  <a:moveTo>
                    <a:pt x="7401" y="12106"/>
                  </a:moveTo>
                  <a:lnTo>
                    <a:pt x="7401" y="12106"/>
                  </a:lnTo>
                  <a:cubicBezTo>
                    <a:pt x="6245" y="12106"/>
                    <a:pt x="5309" y="13042"/>
                    <a:pt x="5309" y="14198"/>
                  </a:cubicBezTo>
                  <a:cubicBezTo>
                    <a:pt x="5309" y="15353"/>
                    <a:pt x="6245" y="16289"/>
                    <a:pt x="7401" y="16289"/>
                  </a:cubicBezTo>
                  <a:cubicBezTo>
                    <a:pt x="8557" y="16289"/>
                    <a:pt x="9492" y="15353"/>
                    <a:pt x="9492" y="14198"/>
                  </a:cubicBezTo>
                  <a:cubicBezTo>
                    <a:pt x="9492" y="13042"/>
                    <a:pt x="8557" y="12106"/>
                    <a:pt x="7401" y="12106"/>
                  </a:cubicBezTo>
                  <a:close/>
                </a:path>
              </a:pathLst>
            </a:custGeom>
            <a:solidFill>
              <a:srgbClr val="9BD744"/>
            </a:solidFill>
            <a:ln w="9525" cap="flat" cmpd="sng">
              <a:noFill/>
              <a:prstDash val="solid"/>
              <a:round/>
            </a:ln>
          </p:spPr>
          <p:txBody>
            <a:bodyPr rtlCol="0" anchor="ctr"/>
            <a:lstStyle/>
            <a:p>
              <a:pPr algn="ctr"/>
              <a:endParaRPr/>
            </a:p>
          </p:txBody>
        </p:sp>
      </p:grpSp>
      <p:grpSp>
        <p:nvGrpSpPr>
          <p:cNvPr id="812" name="组合"/>
          <p:cNvGrpSpPr>
            <a:grpSpLocks/>
          </p:cNvGrpSpPr>
          <p:nvPr/>
        </p:nvGrpSpPr>
        <p:grpSpPr>
          <a:xfrm>
            <a:off x="1128172" y="143392"/>
            <a:ext cx="5199160" cy="646331"/>
            <a:chOff x="1128172" y="143392"/>
            <a:chExt cx="5199160" cy="646331"/>
          </a:xfrm>
        </p:grpSpPr>
        <p:sp>
          <p:nvSpPr>
            <p:cNvPr id="810" name="矩形"/>
            <p:cNvSpPr>
              <a:spLocks/>
            </p:cNvSpPr>
            <p:nvPr/>
          </p:nvSpPr>
          <p:spPr>
            <a:xfrm>
              <a:off x="1128172" y="143392"/>
              <a:ext cx="2233610" cy="63436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3600" b="1" i="0" u="none" strike="noStrike" kern="1200" cap="none" spc="0" baseline="0">
                  <a:solidFill>
                    <a:srgbClr val="049AAB"/>
                  </a:solidFill>
                  <a:latin typeface="微软雅黑" charset="0"/>
                  <a:ea typeface="微软雅黑" charset="0"/>
                  <a:cs typeface="微软雅黑" charset="0"/>
                  <a:sym typeface="微软雅黑" charset="0"/>
                </a:rPr>
                <a:t>THREE</a:t>
              </a:r>
              <a:endParaRPr lang="zh-CN" altLang="en-US" sz="3600" b="1" i="0" u="none" strike="noStrike" kern="1200" cap="none" spc="0" baseline="0">
                <a:solidFill>
                  <a:srgbClr val="049AAB"/>
                </a:solidFill>
                <a:latin typeface="微软雅黑" charset="0"/>
                <a:ea typeface="微软雅黑" charset="0"/>
                <a:cs typeface="微软雅黑" charset="0"/>
                <a:sym typeface="微软雅黑" charset="0"/>
              </a:endParaRPr>
            </a:p>
          </p:txBody>
        </p:sp>
        <p:sp>
          <p:nvSpPr>
            <p:cNvPr id="811" name="矩形"/>
            <p:cNvSpPr>
              <a:spLocks/>
            </p:cNvSpPr>
            <p:nvPr/>
          </p:nvSpPr>
          <p:spPr>
            <a:xfrm>
              <a:off x="2490119" y="266503"/>
              <a:ext cx="3837213" cy="52322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2800" b="0" i="0" u="none" strike="noStrike" kern="1200" cap="none" spc="0" baseline="0">
                  <a:solidFill>
                    <a:srgbClr val="000000"/>
                  </a:solidFill>
                  <a:latin typeface="微软雅黑" charset="0"/>
                  <a:ea typeface="微软雅黑" charset="0"/>
                  <a:cs typeface="微软雅黑" charset="0"/>
                  <a:sym typeface="微软雅黑" charset="0"/>
                </a:rPr>
                <a:t>地理标志商标概念</a:t>
              </a:r>
            </a:p>
          </p:txBody>
        </p:sp>
      </p:grpSp>
      <p:sp>
        <p:nvSpPr>
          <p:cNvPr id="813" name="圆角矩形"/>
          <p:cNvSpPr>
            <a:spLocks/>
          </p:cNvSpPr>
          <p:nvPr/>
        </p:nvSpPr>
        <p:spPr>
          <a:xfrm>
            <a:off x="-397463" y="336451"/>
            <a:ext cx="1344073" cy="383323"/>
          </a:xfrm>
          <a:prstGeom prst="roundRect">
            <a:avLst>
              <a:gd name="adj" fmla="val 16666"/>
            </a:avLst>
          </a:prstGeom>
          <a:solidFill>
            <a:srgbClr val="049AAB"/>
          </a:solidFill>
          <a:ln w="3175" cap="flat" cmpd="sng">
            <a:noFill/>
            <a:prstDash val="solid"/>
            <a:miter/>
          </a:ln>
        </p:spPr>
        <p:txBody>
          <a:bodyPr rtlCol="0" anchor="ctr"/>
          <a:lstStyle/>
          <a:p>
            <a:pPr algn="ctr"/>
            <a:endParaRPr/>
          </a:p>
        </p:txBody>
      </p:sp>
      <p:sp>
        <p:nvSpPr>
          <p:cNvPr id="814" name="圆角矩形"/>
          <p:cNvSpPr>
            <a:spLocks/>
          </p:cNvSpPr>
          <p:nvPr/>
        </p:nvSpPr>
        <p:spPr>
          <a:xfrm>
            <a:off x="5411146" y="336451"/>
            <a:ext cx="8270020" cy="383323"/>
          </a:xfrm>
          <a:prstGeom prst="roundRect">
            <a:avLst>
              <a:gd name="adj" fmla="val 16666"/>
            </a:avLst>
          </a:prstGeom>
          <a:solidFill>
            <a:srgbClr val="049AAB"/>
          </a:solidFill>
          <a:ln w="3175" cap="flat" cmpd="sng">
            <a:noFill/>
            <a:prstDash val="solid"/>
            <a:miter/>
          </a:ln>
        </p:spPr>
        <p:txBody>
          <a:bodyPr rtlCol="0" anchor="ctr"/>
          <a:lstStyle/>
          <a:p>
            <a:pPr algn="ctr"/>
            <a:endParaRPr/>
          </a:p>
        </p:txBody>
      </p:sp>
      <p:sp>
        <p:nvSpPr>
          <p:cNvPr id="815" name="矩形"/>
          <p:cNvSpPr>
            <a:spLocks/>
          </p:cNvSpPr>
          <p:nvPr/>
        </p:nvSpPr>
        <p:spPr>
          <a:xfrm>
            <a:off x="1023108" y="928670"/>
            <a:ext cx="10001320" cy="106299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3200" b="0" i="0" u="none" strike="noStrike" kern="1200" cap="none" spc="0" baseline="0">
                <a:solidFill>
                  <a:schemeClr val="tx1"/>
                </a:solidFill>
                <a:latin typeface="华文中宋" pitchFamily="2" charset="-122"/>
                <a:ea typeface="华文中宋" pitchFamily="2" charset="-122"/>
                <a:cs typeface="微软雅黑" charset="0"/>
              </a:rPr>
              <a:t>地理标志商品的特定品质由该</a:t>
            </a:r>
            <a:r>
              <a:rPr lang="zh-CN" altLang="en-US" sz="3200" b="0" i="0" u="none" strike="noStrike" kern="1200" cap="none" spc="-100" baseline="0">
                <a:solidFill>
                  <a:schemeClr val="tx1"/>
                </a:solidFill>
                <a:latin typeface="华文中宋" pitchFamily="2" charset="-122"/>
                <a:ea typeface="华文中宋" pitchFamily="2" charset="-122"/>
                <a:cs typeface="微软雅黑" charset="0"/>
              </a:rPr>
              <a:t>特定地区的自然因素和人文因素所决定</a:t>
            </a:r>
            <a:endParaRPr lang="zh-CN" altLang="en-US" sz="3200" b="0" i="0" u="none" strike="noStrike" kern="1200" cap="none" spc="0" baseline="0">
              <a:solidFill>
                <a:schemeClr val="tx1"/>
              </a:solidFill>
              <a:latin typeface="微软雅黑" charset="0"/>
              <a:ea typeface="微软雅黑" charset="0"/>
              <a:cs typeface="微软雅黑" charset="0"/>
            </a:endParaRPr>
          </a:p>
        </p:txBody>
      </p:sp>
    </p:spTree>
    <p:extLst>
      <p:ext uri="{BB962C8B-B14F-4D97-AF65-F5344CB8AC3E}">
        <p14:creationId xmlns:p14="http://schemas.microsoft.com/office/powerpoint/2010/main" val="1725125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09"/>
                                        </p:tgtEl>
                                        <p:attrNameLst>
                                          <p:attrName>style.visibility</p:attrName>
                                        </p:attrNameLst>
                                      </p:cBhvr>
                                      <p:to>
                                        <p:strVal val="visible"/>
                                      </p:to>
                                    </p:set>
                                    <p:anim calcmode="lin" valueType="num">
                                      <p:cBhvr>
                                        <p:cTn id="7" dur="500" fill="hold"/>
                                        <p:tgtEl>
                                          <p:spTgt spid="809"/>
                                        </p:tgtEl>
                                        <p:attrNameLst>
                                          <p:attrName>ppt_w</p:attrName>
                                        </p:attrNameLst>
                                      </p:cBhvr>
                                      <p:tavLst>
                                        <p:tav tm="0">
                                          <p:val>
                                            <p:fltVal val="0"/>
                                          </p:val>
                                        </p:tav>
                                        <p:tav tm="100000">
                                          <p:val>
                                            <p:strVal val="#ppt_w"/>
                                          </p:val>
                                        </p:tav>
                                      </p:tavLst>
                                    </p:anim>
                                    <p:anim calcmode="lin" valueType="num">
                                      <p:cBhvr>
                                        <p:cTn id="8" dur="500" fill="hold"/>
                                        <p:tgtEl>
                                          <p:spTgt spid="809"/>
                                        </p:tgtEl>
                                        <p:attrNameLst>
                                          <p:attrName>ppt_h</p:attrName>
                                        </p:attrNameLst>
                                      </p:cBhvr>
                                      <p:tavLst>
                                        <p:tav tm="0">
                                          <p:val>
                                            <p:fltVal val="0"/>
                                          </p:val>
                                        </p:tav>
                                        <p:tav tm="100000">
                                          <p:val>
                                            <p:strVal val="#ppt_h"/>
                                          </p:val>
                                        </p:tav>
                                      </p:tavLst>
                                    </p:anim>
                                    <p:animEffect transition="in" filter="fade">
                                      <p:cBhvr>
                                        <p:cTn id="9" dur="500"/>
                                        <p:tgtEl>
                                          <p:spTgt spid="809"/>
                                        </p:tgtEl>
                                      </p:cBhvr>
                                    </p:animEffect>
                                  </p:childTnLst>
                                </p:cTn>
                              </p:par>
                            </p:childTnLst>
                          </p:cTn>
                        </p:par>
                        <p:par>
                          <p:cTn id="10" fill="hold" nodeType="with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803"/>
                                        </p:tgtEl>
                                        <p:attrNameLst>
                                          <p:attrName>style.visibility</p:attrName>
                                        </p:attrNameLst>
                                      </p:cBhvr>
                                      <p:to>
                                        <p:strVal val="visible"/>
                                      </p:to>
                                    </p:set>
                                    <p:anim calcmode="lin" valueType="num">
                                      <p:cBhvr>
                                        <p:cTn id="13" dur="500" fill="hold"/>
                                        <p:tgtEl>
                                          <p:spTgt spid="803"/>
                                        </p:tgtEl>
                                        <p:attrNameLst>
                                          <p:attrName>ppt_w</p:attrName>
                                        </p:attrNameLst>
                                      </p:cBhvr>
                                      <p:tavLst>
                                        <p:tav tm="0">
                                          <p:val>
                                            <p:fltVal val="0"/>
                                          </p:val>
                                        </p:tav>
                                        <p:tav tm="100000">
                                          <p:val>
                                            <p:strVal val="#ppt_w"/>
                                          </p:val>
                                        </p:tav>
                                      </p:tavLst>
                                    </p:anim>
                                    <p:anim calcmode="lin" valueType="num">
                                      <p:cBhvr>
                                        <p:cTn id="14" dur="500" fill="hold"/>
                                        <p:tgtEl>
                                          <p:spTgt spid="803"/>
                                        </p:tgtEl>
                                        <p:attrNameLst>
                                          <p:attrName>ppt_h</p:attrName>
                                        </p:attrNameLst>
                                      </p:cBhvr>
                                      <p:tavLst>
                                        <p:tav tm="0">
                                          <p:val>
                                            <p:fltVal val="0"/>
                                          </p:val>
                                        </p:tav>
                                        <p:tav tm="100000">
                                          <p:val>
                                            <p:strVal val="#ppt_h"/>
                                          </p:val>
                                        </p:tav>
                                      </p:tavLst>
                                    </p:anim>
                                    <p:animEffect transition="in" filter="fade">
                                      <p:cBhvr>
                                        <p:cTn id="15" dur="500"/>
                                        <p:tgtEl>
                                          <p:spTgt spid="80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14"/>
                                        </p:tgtEl>
                                        <p:attrNameLst>
                                          <p:attrName>style.visibility</p:attrName>
                                        </p:attrNameLst>
                                      </p:cBhvr>
                                      <p:to>
                                        <p:strVal val="visible"/>
                                      </p:to>
                                    </p:set>
                                    <p:animEffect transition="in" filter="barn(inVertical)">
                                      <p:cBhvr>
                                        <p:cTn id="20" dur="500"/>
                                        <p:tgtEl>
                                          <p:spTgt spid="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3" grpId="0" animBg="1"/>
      <p:bldP spid="809" grpId="0" animBg="1"/>
      <p:bldP spid="8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 name="图片" descr="D:\工作\地理标志有关公文（2012年2月1日以后）\第一届地理标志博览会\图标汇总\郫县豆瓣.jpg"/>
          <p:cNvPicPr>
            <a:picLocks noChangeAspect="1"/>
          </p:cNvPicPr>
          <p:nvPr/>
        </p:nvPicPr>
        <p:blipFill>
          <a:blip r:embed="rId3" cstate="print"/>
          <a:stretch>
            <a:fillRect/>
          </a:stretch>
        </p:blipFill>
        <p:spPr>
          <a:xfrm>
            <a:off x="7904734" y="0"/>
            <a:ext cx="1956006" cy="2060846"/>
          </a:xfrm>
          <a:prstGeom prst="rect">
            <a:avLst/>
          </a:prstGeom>
          <a:noFill/>
          <a:ln w="9525" cap="flat" cmpd="sng">
            <a:noFill/>
            <a:prstDash val="solid"/>
            <a:miter/>
          </a:ln>
        </p:spPr>
      </p:pic>
      <p:sp>
        <p:nvSpPr>
          <p:cNvPr id="820" name="矩形"/>
          <p:cNvSpPr>
            <a:spLocks/>
          </p:cNvSpPr>
          <p:nvPr/>
        </p:nvSpPr>
        <p:spPr>
          <a:xfrm>
            <a:off x="719308" y="692696"/>
            <a:ext cx="4895905" cy="5616624"/>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531749" algn="l" eaLnBrk="1" fontAlgn="auto" latinLnBrk="0" hangingPunct="1">
              <a:lnSpc>
                <a:spcPts val="3100"/>
              </a:lnSpc>
              <a:spcBef>
                <a:spcPts val="0"/>
              </a:spcBef>
              <a:spcAft>
                <a:spcPts val="0"/>
              </a:spcAft>
              <a:buNone/>
            </a:pPr>
            <a:r>
              <a:rPr lang="en-US" altLang="zh-CN" sz="2200" b="0" i="0" u="none" strike="noStrike" kern="1200" cap="none" spc="0" baseline="0">
                <a:solidFill>
                  <a:srgbClr val="7030A0"/>
                </a:solidFill>
                <a:latin typeface="Times New Roman" pitchFamily="18" charset="0"/>
                <a:ea typeface="楷体_GB2312" pitchFamily="49" charset="-122"/>
                <a:cs typeface="Times New Roman" pitchFamily="18" charset="0"/>
              </a:rPr>
              <a:t> </a:t>
            </a:r>
            <a:r>
              <a:rPr lang="en-US" altLang="zh-CN" sz="2200" b="1" i="0" u="none" strike="noStrike" kern="1200" cap="none" spc="0" baseline="0">
                <a:solidFill>
                  <a:srgbClr val="7030A0"/>
                </a:solidFill>
                <a:latin typeface="Times New Roman" pitchFamily="18" charset="0"/>
                <a:ea typeface="楷体_GB2312" pitchFamily="49" charset="-122"/>
                <a:cs typeface="Times New Roman" pitchFamily="18" charset="0"/>
              </a:rPr>
              <a:t>“</a:t>
            </a:r>
            <a:r>
              <a:rPr lang="zh-CN" altLang="en-US" sz="2200" b="1" i="0" u="none" strike="noStrike" kern="1200" cap="none" spc="0" baseline="0">
                <a:solidFill>
                  <a:srgbClr val="7030A0"/>
                </a:solidFill>
                <a:latin typeface="Times New Roman" pitchFamily="18" charset="0"/>
                <a:ea typeface="楷体_GB2312" pitchFamily="49" charset="-122"/>
                <a:cs typeface="Times New Roman" pitchFamily="18" charset="0"/>
              </a:rPr>
              <a:t>郫县豆瓣”产于四川成都市郫县的唐昌、郫筒、犀浦等</a:t>
            </a:r>
            <a:r>
              <a:rPr lang="en-US" altLang="zh-CN" sz="2200" b="1" i="0" u="none" strike="noStrike" kern="1200" cap="none" spc="0" baseline="0">
                <a:solidFill>
                  <a:srgbClr val="7030A0"/>
                </a:solidFill>
                <a:latin typeface="Times New Roman" pitchFamily="18" charset="0"/>
                <a:ea typeface="楷体_GB2312" pitchFamily="49" charset="-122"/>
                <a:cs typeface="Times New Roman" pitchFamily="18" charset="0"/>
              </a:rPr>
              <a:t>19</a:t>
            </a:r>
            <a:r>
              <a:rPr lang="zh-CN" altLang="en-US" sz="2200" b="1" i="0" u="none" strike="noStrike" kern="1200" cap="none" spc="0" baseline="0">
                <a:solidFill>
                  <a:srgbClr val="7030A0"/>
                </a:solidFill>
                <a:latin typeface="Times New Roman" pitchFamily="18" charset="0"/>
                <a:ea typeface="楷体_GB2312" pitchFamily="49" charset="-122"/>
                <a:cs typeface="Times New Roman" pitchFamily="18" charset="0"/>
              </a:rPr>
              <a:t>个乡镇，已有</a:t>
            </a:r>
            <a:r>
              <a:rPr lang="en-US" altLang="zh-CN" sz="2200" b="1" i="0" u="none" strike="noStrike" kern="1200" cap="none" spc="0" baseline="0">
                <a:solidFill>
                  <a:srgbClr val="7030A0"/>
                </a:solidFill>
                <a:latin typeface="Times New Roman" pitchFamily="18" charset="0"/>
                <a:ea typeface="楷体_GB2312" pitchFamily="49" charset="-122"/>
                <a:cs typeface="Times New Roman" pitchFamily="18" charset="0"/>
              </a:rPr>
              <a:t>300</a:t>
            </a:r>
            <a:r>
              <a:rPr lang="zh-CN" altLang="en-US" sz="2200" b="1" i="0" u="none" strike="noStrike" kern="1200" cap="none" spc="0" baseline="0">
                <a:solidFill>
                  <a:srgbClr val="7030A0"/>
                </a:solidFill>
                <a:latin typeface="Times New Roman" pitchFamily="18" charset="0"/>
                <a:ea typeface="楷体_GB2312" pitchFamily="49" charset="-122"/>
                <a:cs typeface="Times New Roman" pitchFamily="18" charset="0"/>
              </a:rPr>
              <a:t>多年历史。郫县地处成都平原，日照相对较多，空气湿度较大，为郫县豆瓣微生物菌群的生存提供了最佳环境，使微生物菌群在这种极佳的环境中充分裂变生长、纯化，又通过“翻、晒、露”等独特的生产工艺，从而形成了郫县豆瓣独特的味辣、香醇、入口酥脆、色泽红润油亮的品质。                                        </a:t>
            </a:r>
          </a:p>
        </p:txBody>
      </p:sp>
      <p:sp>
        <p:nvSpPr>
          <p:cNvPr id="821" name="矩形"/>
          <p:cNvSpPr>
            <a:spLocks/>
          </p:cNvSpPr>
          <p:nvPr/>
        </p:nvSpPr>
        <p:spPr>
          <a:xfrm>
            <a:off x="0" y="0"/>
            <a:ext cx="184731" cy="369332"/>
          </a:xfrm>
          <a:prstGeom prst="rect">
            <a:avLst/>
          </a:prstGeom>
          <a:noFill/>
          <a:ln w="9525" cap="flat" cmpd="sng">
            <a:noFill/>
            <a:prstDash val="solid"/>
            <a:miter/>
          </a:ln>
        </p:spPr>
        <p:txBody>
          <a:bodyPr rtlCol="0" anchor="ctr"/>
          <a:lstStyle/>
          <a:p>
            <a:pPr algn="ctr"/>
            <a:endParaRPr/>
          </a:p>
        </p:txBody>
      </p:sp>
      <p:pic>
        <p:nvPicPr>
          <p:cNvPr id="822" name="图片" descr="图片23"/>
          <p:cNvPicPr>
            <a:picLocks noChangeAspect="1"/>
          </p:cNvPicPr>
          <p:nvPr/>
        </p:nvPicPr>
        <p:blipFill>
          <a:blip r:embed="rId4" cstate="print"/>
          <a:stretch>
            <a:fillRect/>
          </a:stretch>
        </p:blipFill>
        <p:spPr>
          <a:xfrm>
            <a:off x="5807212" y="2060849"/>
            <a:ext cx="5646533" cy="4364036"/>
          </a:xfrm>
          <a:prstGeom prst="rect">
            <a:avLst/>
          </a:prstGeom>
          <a:noFill/>
          <a:ln w="9525" cap="flat" cmpd="sng">
            <a:noFill/>
            <a:prstDash val="solid"/>
            <a:miter/>
          </a:ln>
        </p:spPr>
      </p:pic>
    </p:spTree>
    <p:extLst>
      <p:ext uri="{BB962C8B-B14F-4D97-AF65-F5344CB8AC3E}">
        <p14:creationId xmlns:p14="http://schemas.microsoft.com/office/powerpoint/2010/main" val="1465291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6" name="图片" descr="C:\Users\毛璋\Desktop\黄梅挑花.jpg"/>
          <p:cNvPicPr>
            <a:picLocks noChangeAspect="1"/>
          </p:cNvPicPr>
          <p:nvPr/>
        </p:nvPicPr>
        <p:blipFill>
          <a:blip r:embed="rId3" cstate="print"/>
          <a:stretch>
            <a:fillRect/>
          </a:stretch>
        </p:blipFill>
        <p:spPr>
          <a:xfrm>
            <a:off x="6959190" y="2564903"/>
            <a:ext cx="4895906" cy="4032447"/>
          </a:xfrm>
          <a:prstGeom prst="rect">
            <a:avLst/>
          </a:prstGeom>
          <a:noFill/>
          <a:ln w="9525" cap="flat" cmpd="sng">
            <a:noFill/>
            <a:prstDash val="solid"/>
            <a:miter/>
          </a:ln>
        </p:spPr>
      </p:pic>
      <p:sp>
        <p:nvSpPr>
          <p:cNvPr id="827" name="矩形"/>
          <p:cNvSpPr>
            <a:spLocks/>
          </p:cNvSpPr>
          <p:nvPr/>
        </p:nvSpPr>
        <p:spPr>
          <a:xfrm>
            <a:off x="239318" y="188641"/>
            <a:ext cx="6527876" cy="485393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ts val="2500"/>
              </a:lnSpc>
              <a:spcBef>
                <a:spcPts val="0"/>
              </a:spcBef>
              <a:spcAft>
                <a:spcPts val="0"/>
              </a:spcAft>
              <a:buNone/>
            </a:pPr>
            <a:r>
              <a:rPr lang="en-US" altLang="zh-CN" sz="2000" b="0" i="0" u="none" strike="noStrike" kern="1200" cap="none" spc="0" baseline="0">
                <a:solidFill>
                  <a:schemeClr val="tx1"/>
                </a:solidFill>
                <a:latin typeface="华文中宋" pitchFamily="2" charset="-122"/>
                <a:ea typeface="华文中宋" pitchFamily="2" charset="-122"/>
                <a:cs typeface="微软雅黑" charset="0"/>
              </a:rPr>
              <a:t>       </a:t>
            </a:r>
            <a:r>
              <a:rPr lang="zh-CN" altLang="en-US" sz="2200" b="0" i="0" u="none" strike="noStrike" kern="1200" cap="none" spc="0" baseline="0">
                <a:solidFill>
                  <a:schemeClr val="tx1"/>
                </a:solidFill>
                <a:latin typeface="华文中宋" pitchFamily="2" charset="-122"/>
                <a:ea typeface="华文中宋" pitchFamily="2" charset="-122"/>
                <a:cs typeface="微软雅黑" charset="0"/>
              </a:rPr>
              <a:t>湖北省黄梅县位于湖北省东南部，大别山尾南缘，长江中下游结合部北岸。该地域地处大别山丘陵向长江冲积平原的过渡地带，地势北高南低，呈三级阶梯状倾斜。 北部山地属大别山脉，中部为丘陵及垄岗平原，中南部为湖泊，东有龙感湖，西有太白湖。南部为滨湖沉积平原和沿江冲积平原，平原和湖泊占全县总面积</a:t>
            </a:r>
            <a:r>
              <a:rPr lang="en-US" altLang="zh-CN" sz="2200" b="0" i="0" u="none" strike="noStrike" kern="1200" cap="none" spc="0" baseline="0">
                <a:solidFill>
                  <a:schemeClr val="tx1"/>
                </a:solidFill>
                <a:latin typeface="华文中宋" pitchFamily="2" charset="-122"/>
                <a:ea typeface="华文中宋" pitchFamily="2" charset="-122"/>
                <a:cs typeface="微软雅黑" charset="0"/>
              </a:rPr>
              <a:t>78%.</a:t>
            </a:r>
            <a:r>
              <a:rPr lang="zh-CN" altLang="en-US" sz="2200" b="0" i="0" u="none" strike="noStrike" kern="1200" cap="none" spc="0" baseline="0">
                <a:solidFill>
                  <a:schemeClr val="tx1"/>
                </a:solidFill>
                <a:latin typeface="华文中宋" pitchFamily="2" charset="-122"/>
                <a:ea typeface="华文中宋" pitchFamily="2" charset="-122"/>
                <a:cs typeface="微软雅黑" charset="0"/>
              </a:rPr>
              <a:t>这里属北亚热带大陆性季风气候，光照充足，气候温和，雨量充沛，年均无霜期达</a:t>
            </a:r>
            <a:r>
              <a:rPr lang="en-US" altLang="zh-CN" sz="2200" b="0" i="0" u="none" strike="noStrike" kern="1200" cap="none" spc="0" baseline="0">
                <a:solidFill>
                  <a:schemeClr val="tx1"/>
                </a:solidFill>
                <a:latin typeface="华文中宋" pitchFamily="2" charset="-122"/>
                <a:ea typeface="华文中宋" pitchFamily="2" charset="-122"/>
                <a:cs typeface="微软雅黑" charset="0"/>
              </a:rPr>
              <a:t>258</a:t>
            </a:r>
            <a:r>
              <a:rPr lang="zh-CN" altLang="en-US" sz="2200" b="0" i="0" u="none" strike="noStrike" kern="1200" cap="none" spc="0" baseline="0">
                <a:solidFill>
                  <a:schemeClr val="tx1"/>
                </a:solidFill>
                <a:latin typeface="华文中宋" pitchFamily="2" charset="-122"/>
                <a:ea typeface="华文中宋" pitchFamily="2" charset="-122"/>
                <a:cs typeface="微软雅黑" charset="0"/>
              </a:rPr>
              <a:t>天，年平均温度为</a:t>
            </a:r>
            <a:r>
              <a:rPr lang="en-US" altLang="zh-CN" sz="2200" b="0" i="0" u="none" strike="noStrike" kern="1200" cap="none" spc="0" baseline="0">
                <a:solidFill>
                  <a:schemeClr val="tx1"/>
                </a:solidFill>
                <a:latin typeface="华文中宋" pitchFamily="2" charset="-122"/>
                <a:ea typeface="华文中宋" pitchFamily="2" charset="-122"/>
                <a:cs typeface="微软雅黑" charset="0"/>
              </a:rPr>
              <a:t>16.8</a:t>
            </a:r>
            <a:r>
              <a:rPr lang="zh-CN" altLang="en-US" sz="2200" b="0" i="0" u="none" strike="noStrike" kern="1200" cap="none" spc="0" baseline="0">
                <a:solidFill>
                  <a:schemeClr val="tx1"/>
                </a:solidFill>
                <a:latin typeface="华文中宋" pitchFamily="2" charset="-122"/>
                <a:ea typeface="华文中宋" pitchFamily="2" charset="-122"/>
                <a:cs typeface="微软雅黑" charset="0"/>
              </a:rPr>
              <a:t>摄氏度左右。 适于种植棉花，自古有种植传统。</a:t>
            </a:r>
            <a:endParaRPr lang="en-US" altLang="zh-CN" sz="2200" b="0" i="0" u="none" strike="noStrike" kern="1200" cap="none" spc="0" baseline="0">
              <a:solidFill>
                <a:schemeClr val="tx1"/>
              </a:solidFill>
              <a:latin typeface="华文中宋" pitchFamily="2" charset="-122"/>
              <a:ea typeface="华文中宋" pitchFamily="2" charset="-122"/>
              <a:cs typeface="微软雅黑" charset="0"/>
            </a:endParaRPr>
          </a:p>
          <a:p>
            <a:pPr marL="0" indent="0" algn="l">
              <a:lnSpc>
                <a:spcPts val="2500"/>
              </a:lnSpc>
              <a:spcBef>
                <a:spcPts val="0"/>
              </a:spcBef>
              <a:spcAft>
                <a:spcPts val="0"/>
              </a:spcAft>
              <a:buNone/>
            </a:pPr>
            <a:r>
              <a:rPr lang="en-US" altLang="zh-CN" sz="2200" b="0" i="0" u="none" strike="noStrike" kern="1200" cap="none" spc="0" baseline="0">
                <a:solidFill>
                  <a:schemeClr val="tx1"/>
                </a:solidFill>
                <a:latin typeface="华文中宋" pitchFamily="2" charset="-122"/>
                <a:ea typeface="华文中宋" pitchFamily="2" charset="-122"/>
                <a:cs typeface="微软雅黑" charset="0"/>
              </a:rPr>
              <a:t>     “黄梅挑花” 充分利用黄梅县所产原辅材料，以独特的针法、绚丽的色彩、对称中力求变化的构图、神似的表现手法、用浓郁的装饰性图案，为民众创造热烈浓厚的气氛。 </a:t>
            </a:r>
          </a:p>
          <a:p>
            <a:pPr marL="0" indent="0" algn="l">
              <a:lnSpc>
                <a:spcPts val="2500"/>
              </a:lnSpc>
              <a:spcBef>
                <a:spcPts val="0"/>
              </a:spcBef>
              <a:spcAft>
                <a:spcPts val="0"/>
              </a:spcAft>
              <a:buNone/>
            </a:pPr>
            <a:r>
              <a:rPr lang="zh-CN" altLang="en-US" sz="2200" b="0" i="0" u="none" strike="noStrike" kern="1200" cap="none" spc="0" baseline="0">
                <a:solidFill>
                  <a:schemeClr val="tx1"/>
                </a:solidFill>
                <a:latin typeface="华文中宋" pitchFamily="2" charset="-122"/>
                <a:ea typeface="华文中宋" pitchFamily="2" charset="-122"/>
                <a:cs typeface="微软雅黑" charset="0"/>
              </a:rPr>
              <a:t>       这些都造就了“黄梅挑花”的独特品质。</a:t>
            </a:r>
          </a:p>
        </p:txBody>
      </p:sp>
      <p:pic>
        <p:nvPicPr>
          <p:cNvPr id="828" name="图片" descr="C:\Users\毛璋\Desktop\123\黄梅挑花.png"/>
          <p:cNvPicPr>
            <a:picLocks noChangeAspect="1"/>
          </p:cNvPicPr>
          <p:nvPr/>
        </p:nvPicPr>
        <p:blipFill>
          <a:blip r:embed="rId4" cstate="print"/>
          <a:stretch>
            <a:fillRect/>
          </a:stretch>
        </p:blipFill>
        <p:spPr>
          <a:xfrm>
            <a:off x="6626587" y="620688"/>
            <a:ext cx="5324508" cy="1628775"/>
          </a:xfrm>
          <a:prstGeom prst="rect">
            <a:avLst/>
          </a:prstGeom>
          <a:noFill/>
          <a:ln w="9525" cap="flat" cmpd="sng">
            <a:noFill/>
            <a:prstDash val="solid"/>
            <a:miter/>
          </a:ln>
        </p:spPr>
      </p:pic>
    </p:spTree>
    <p:extLst>
      <p:ext uri="{BB962C8B-B14F-4D97-AF65-F5344CB8AC3E}">
        <p14:creationId xmlns:p14="http://schemas.microsoft.com/office/powerpoint/2010/main" val="90598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图片"/>
          <p:cNvPicPr>
            <a:picLocks noChangeAspect="1"/>
          </p:cNvPicPr>
          <p:nvPr/>
        </p:nvPicPr>
        <p:blipFill>
          <a:blip r:embed="rId3" cstate="print"/>
          <a:stretch>
            <a:fillRect/>
          </a:stretch>
        </p:blipFill>
        <p:spPr>
          <a:xfrm>
            <a:off x="-1609864" y="-99490"/>
            <a:ext cx="13431086" cy="8574680"/>
          </a:xfrm>
          <a:prstGeom prst="rect">
            <a:avLst/>
          </a:prstGeom>
          <a:noFill/>
          <a:ln w="9525" cap="flat" cmpd="sng">
            <a:noFill/>
            <a:prstDash val="solid"/>
            <a:miter/>
          </a:ln>
        </p:spPr>
      </p:pic>
      <p:sp>
        <p:nvSpPr>
          <p:cNvPr id="93" name="曲线"/>
          <p:cNvSpPr>
            <a:spLocks/>
          </p:cNvSpPr>
          <p:nvPr/>
        </p:nvSpPr>
        <p:spPr>
          <a:xfrm>
            <a:off x="2382695" y="3388897"/>
            <a:ext cx="402879" cy="402880"/>
          </a:xfrm>
          <a:custGeom>
            <a:avLst/>
            <a:gdLst>
              <a:gd name="T1" fmla="*/ 0 w 21600"/>
              <a:gd name="T2" fmla="*/ 0 h 21600"/>
              <a:gd name="T3" fmla="*/ 21600 w 21600"/>
              <a:gd name="T4" fmla="*/ 21600 h 21600"/>
            </a:gdLst>
            <a:ahLst/>
            <a:cxnLst/>
            <a:rect l="T1" t="T2" r="T3" b="T4"/>
            <a:pathLst>
              <a:path w="21600" h="21600">
                <a:moveTo>
                  <a:pt x="21600" y="19800"/>
                </a:moveTo>
                <a:cubicBezTo>
                  <a:pt x="21600" y="20699"/>
                  <a:pt x="20638" y="21600"/>
                  <a:pt x="19679" y="21600"/>
                </a:cubicBezTo>
                <a:cubicBezTo>
                  <a:pt x="1439" y="21600"/>
                  <a:pt x="1439" y="21600"/>
                  <a:pt x="1439" y="21600"/>
                </a:cubicBezTo>
                <a:cubicBezTo>
                  <a:pt x="478" y="21600"/>
                  <a:pt x="0" y="20699"/>
                  <a:pt x="0" y="19800"/>
                </a:cubicBezTo>
                <a:cubicBezTo>
                  <a:pt x="0" y="4499"/>
                  <a:pt x="0" y="4499"/>
                  <a:pt x="0" y="4499"/>
                </a:cubicBezTo>
                <a:cubicBezTo>
                  <a:pt x="0" y="3599"/>
                  <a:pt x="478" y="3150"/>
                  <a:pt x="1439" y="3150"/>
                </a:cubicBezTo>
                <a:cubicBezTo>
                  <a:pt x="3359" y="3150"/>
                  <a:pt x="3359" y="3150"/>
                  <a:pt x="3359" y="3150"/>
                </a:cubicBezTo>
                <a:cubicBezTo>
                  <a:pt x="3359" y="1799"/>
                  <a:pt x="3359" y="1799"/>
                  <a:pt x="3359" y="1799"/>
                </a:cubicBezTo>
                <a:cubicBezTo>
                  <a:pt x="3359" y="900"/>
                  <a:pt x="4320" y="0"/>
                  <a:pt x="5279" y="0"/>
                </a:cubicBezTo>
                <a:cubicBezTo>
                  <a:pt x="6238" y="0"/>
                  <a:pt x="6238" y="0"/>
                  <a:pt x="6238" y="0"/>
                </a:cubicBezTo>
                <a:cubicBezTo>
                  <a:pt x="7198" y="0"/>
                  <a:pt x="8158" y="900"/>
                  <a:pt x="8158" y="1799"/>
                </a:cubicBezTo>
                <a:cubicBezTo>
                  <a:pt x="8158" y="3150"/>
                  <a:pt x="8158" y="3150"/>
                  <a:pt x="8158" y="3150"/>
                </a:cubicBezTo>
                <a:cubicBezTo>
                  <a:pt x="12959" y="3150"/>
                  <a:pt x="12959" y="3150"/>
                  <a:pt x="12959" y="3150"/>
                </a:cubicBezTo>
                <a:cubicBezTo>
                  <a:pt x="12959" y="1799"/>
                  <a:pt x="12959" y="1799"/>
                  <a:pt x="12959" y="1799"/>
                </a:cubicBezTo>
                <a:cubicBezTo>
                  <a:pt x="12959" y="900"/>
                  <a:pt x="13920" y="0"/>
                  <a:pt x="15359" y="0"/>
                </a:cubicBezTo>
                <a:cubicBezTo>
                  <a:pt x="15839" y="0"/>
                  <a:pt x="15839" y="0"/>
                  <a:pt x="15839" y="0"/>
                </a:cubicBezTo>
                <a:cubicBezTo>
                  <a:pt x="17279" y="0"/>
                  <a:pt x="18238" y="900"/>
                  <a:pt x="18238" y="1799"/>
                </a:cubicBezTo>
                <a:cubicBezTo>
                  <a:pt x="18238" y="3150"/>
                  <a:pt x="18238" y="3150"/>
                  <a:pt x="18238" y="3150"/>
                </a:cubicBezTo>
                <a:cubicBezTo>
                  <a:pt x="19679" y="3150"/>
                  <a:pt x="19679" y="3150"/>
                  <a:pt x="19679" y="3150"/>
                </a:cubicBezTo>
                <a:cubicBezTo>
                  <a:pt x="20638" y="3150"/>
                  <a:pt x="21600" y="3599"/>
                  <a:pt x="21600" y="4499"/>
                </a:cubicBezTo>
                <a:lnTo>
                  <a:pt x="21600" y="19800"/>
                </a:lnTo>
                <a:close/>
                <a:moveTo>
                  <a:pt x="5279" y="11249"/>
                </a:moveTo>
                <a:cubicBezTo>
                  <a:pt x="5279" y="7648"/>
                  <a:pt x="5279" y="7648"/>
                  <a:pt x="5279" y="7648"/>
                </a:cubicBezTo>
                <a:cubicBezTo>
                  <a:pt x="1439" y="7648"/>
                  <a:pt x="1439" y="7648"/>
                  <a:pt x="1439" y="7648"/>
                </a:cubicBezTo>
                <a:cubicBezTo>
                  <a:pt x="1439" y="11249"/>
                  <a:pt x="1439" y="11249"/>
                  <a:pt x="1439" y="11249"/>
                </a:cubicBezTo>
                <a:lnTo>
                  <a:pt x="5279" y="11249"/>
                </a:lnTo>
                <a:close/>
                <a:moveTo>
                  <a:pt x="5279" y="15748"/>
                </a:moveTo>
                <a:cubicBezTo>
                  <a:pt x="5279" y="11699"/>
                  <a:pt x="5279" y="11699"/>
                  <a:pt x="5279" y="11699"/>
                </a:cubicBezTo>
                <a:cubicBezTo>
                  <a:pt x="1439" y="11699"/>
                  <a:pt x="1439" y="11699"/>
                  <a:pt x="1439" y="11699"/>
                </a:cubicBezTo>
                <a:cubicBezTo>
                  <a:pt x="1439" y="15748"/>
                  <a:pt x="1439" y="15748"/>
                  <a:pt x="1439" y="15748"/>
                </a:cubicBezTo>
                <a:lnTo>
                  <a:pt x="5279" y="15748"/>
                </a:lnTo>
                <a:close/>
                <a:moveTo>
                  <a:pt x="5279" y="19800"/>
                </a:moveTo>
                <a:cubicBezTo>
                  <a:pt x="5279" y="16650"/>
                  <a:pt x="5279" y="16650"/>
                  <a:pt x="5279" y="16650"/>
                </a:cubicBezTo>
                <a:cubicBezTo>
                  <a:pt x="1439" y="16650"/>
                  <a:pt x="1439" y="16650"/>
                  <a:pt x="1439" y="16650"/>
                </a:cubicBezTo>
                <a:cubicBezTo>
                  <a:pt x="1439" y="19800"/>
                  <a:pt x="1439" y="19800"/>
                  <a:pt x="1439" y="19800"/>
                </a:cubicBezTo>
                <a:lnTo>
                  <a:pt x="5279" y="19800"/>
                </a:lnTo>
                <a:close/>
                <a:moveTo>
                  <a:pt x="6719" y="1799"/>
                </a:moveTo>
                <a:cubicBezTo>
                  <a:pt x="6719" y="1799"/>
                  <a:pt x="6238" y="1350"/>
                  <a:pt x="6238" y="1350"/>
                </a:cubicBezTo>
                <a:cubicBezTo>
                  <a:pt x="5279" y="1350"/>
                  <a:pt x="5279" y="1350"/>
                  <a:pt x="5279" y="1350"/>
                </a:cubicBezTo>
                <a:cubicBezTo>
                  <a:pt x="5279" y="1350"/>
                  <a:pt x="4798" y="1799"/>
                  <a:pt x="4798" y="1799"/>
                </a:cubicBezTo>
                <a:cubicBezTo>
                  <a:pt x="4798" y="5398"/>
                  <a:pt x="4798" y="5398"/>
                  <a:pt x="4798" y="5398"/>
                </a:cubicBezTo>
                <a:cubicBezTo>
                  <a:pt x="4798" y="5398"/>
                  <a:pt x="5279" y="5849"/>
                  <a:pt x="5279" y="5849"/>
                </a:cubicBezTo>
                <a:cubicBezTo>
                  <a:pt x="6238" y="5849"/>
                  <a:pt x="6238" y="5849"/>
                  <a:pt x="6238" y="5849"/>
                </a:cubicBezTo>
                <a:cubicBezTo>
                  <a:pt x="6238" y="5849"/>
                  <a:pt x="6719" y="5398"/>
                  <a:pt x="6719" y="5398"/>
                </a:cubicBezTo>
                <a:lnTo>
                  <a:pt x="6719" y="1799"/>
                </a:lnTo>
                <a:close/>
                <a:moveTo>
                  <a:pt x="10078" y="11249"/>
                </a:moveTo>
                <a:cubicBezTo>
                  <a:pt x="10078" y="7648"/>
                  <a:pt x="10078" y="7648"/>
                  <a:pt x="10078" y="7648"/>
                </a:cubicBezTo>
                <a:cubicBezTo>
                  <a:pt x="6238" y="7648"/>
                  <a:pt x="6238" y="7648"/>
                  <a:pt x="6238" y="7648"/>
                </a:cubicBezTo>
                <a:cubicBezTo>
                  <a:pt x="6238" y="11249"/>
                  <a:pt x="6238" y="11249"/>
                  <a:pt x="6238" y="11249"/>
                </a:cubicBezTo>
                <a:lnTo>
                  <a:pt x="10078" y="11249"/>
                </a:lnTo>
                <a:close/>
                <a:moveTo>
                  <a:pt x="10078" y="15748"/>
                </a:moveTo>
                <a:cubicBezTo>
                  <a:pt x="10078" y="11699"/>
                  <a:pt x="10078" y="11699"/>
                  <a:pt x="10078" y="11699"/>
                </a:cubicBezTo>
                <a:cubicBezTo>
                  <a:pt x="6238" y="11699"/>
                  <a:pt x="6238" y="11699"/>
                  <a:pt x="6238" y="11699"/>
                </a:cubicBezTo>
                <a:cubicBezTo>
                  <a:pt x="6238" y="15748"/>
                  <a:pt x="6238" y="15748"/>
                  <a:pt x="6238" y="15748"/>
                </a:cubicBezTo>
                <a:lnTo>
                  <a:pt x="10078" y="15748"/>
                </a:lnTo>
                <a:close/>
                <a:moveTo>
                  <a:pt x="10078" y="19800"/>
                </a:moveTo>
                <a:cubicBezTo>
                  <a:pt x="10078" y="16650"/>
                  <a:pt x="10078" y="16650"/>
                  <a:pt x="10078" y="16650"/>
                </a:cubicBezTo>
                <a:cubicBezTo>
                  <a:pt x="6238" y="16650"/>
                  <a:pt x="6238" y="16650"/>
                  <a:pt x="6238" y="16650"/>
                </a:cubicBezTo>
                <a:cubicBezTo>
                  <a:pt x="6238" y="19800"/>
                  <a:pt x="6238" y="19800"/>
                  <a:pt x="6238" y="19800"/>
                </a:cubicBezTo>
                <a:lnTo>
                  <a:pt x="10078" y="19800"/>
                </a:lnTo>
                <a:close/>
                <a:moveTo>
                  <a:pt x="15359" y="11249"/>
                </a:moveTo>
                <a:cubicBezTo>
                  <a:pt x="15359" y="7648"/>
                  <a:pt x="15359" y="7648"/>
                  <a:pt x="15359" y="7648"/>
                </a:cubicBezTo>
                <a:cubicBezTo>
                  <a:pt x="11039" y="7648"/>
                  <a:pt x="11039" y="7648"/>
                  <a:pt x="11039" y="7648"/>
                </a:cubicBezTo>
                <a:cubicBezTo>
                  <a:pt x="11039" y="11249"/>
                  <a:pt x="11039" y="11249"/>
                  <a:pt x="11039" y="11249"/>
                </a:cubicBezTo>
                <a:lnTo>
                  <a:pt x="15359" y="11249"/>
                </a:lnTo>
                <a:close/>
                <a:moveTo>
                  <a:pt x="15359" y="15748"/>
                </a:moveTo>
                <a:cubicBezTo>
                  <a:pt x="15359" y="11699"/>
                  <a:pt x="15359" y="11699"/>
                  <a:pt x="15359" y="11699"/>
                </a:cubicBezTo>
                <a:cubicBezTo>
                  <a:pt x="11039" y="11699"/>
                  <a:pt x="11039" y="11699"/>
                  <a:pt x="11039" y="11699"/>
                </a:cubicBezTo>
                <a:cubicBezTo>
                  <a:pt x="11039" y="15748"/>
                  <a:pt x="11039" y="15748"/>
                  <a:pt x="11039" y="15748"/>
                </a:cubicBezTo>
                <a:lnTo>
                  <a:pt x="15359" y="15748"/>
                </a:lnTo>
                <a:close/>
                <a:moveTo>
                  <a:pt x="15359" y="19800"/>
                </a:moveTo>
                <a:cubicBezTo>
                  <a:pt x="15359" y="16650"/>
                  <a:pt x="15359" y="16650"/>
                  <a:pt x="15359" y="16650"/>
                </a:cubicBezTo>
                <a:cubicBezTo>
                  <a:pt x="11039" y="16650"/>
                  <a:pt x="11039" y="16650"/>
                  <a:pt x="11039" y="16650"/>
                </a:cubicBezTo>
                <a:cubicBezTo>
                  <a:pt x="11039" y="19800"/>
                  <a:pt x="11039" y="19800"/>
                  <a:pt x="11039" y="19800"/>
                </a:cubicBezTo>
                <a:lnTo>
                  <a:pt x="15359" y="19800"/>
                </a:lnTo>
                <a:close/>
                <a:moveTo>
                  <a:pt x="16320" y="1799"/>
                </a:moveTo>
                <a:cubicBezTo>
                  <a:pt x="16320" y="1799"/>
                  <a:pt x="16320" y="1350"/>
                  <a:pt x="15839" y="1350"/>
                </a:cubicBezTo>
                <a:cubicBezTo>
                  <a:pt x="15359" y="1350"/>
                  <a:pt x="15359" y="1350"/>
                  <a:pt x="15359" y="1350"/>
                </a:cubicBezTo>
                <a:cubicBezTo>
                  <a:pt x="14879" y="1350"/>
                  <a:pt x="14879" y="1799"/>
                  <a:pt x="14879" y="1799"/>
                </a:cubicBezTo>
                <a:cubicBezTo>
                  <a:pt x="14879" y="5398"/>
                  <a:pt x="14879" y="5398"/>
                  <a:pt x="14879" y="5398"/>
                </a:cubicBezTo>
                <a:cubicBezTo>
                  <a:pt x="14879" y="5398"/>
                  <a:pt x="14879" y="5849"/>
                  <a:pt x="15359" y="5849"/>
                </a:cubicBezTo>
                <a:cubicBezTo>
                  <a:pt x="15839" y="5849"/>
                  <a:pt x="15839" y="5849"/>
                  <a:pt x="15839" y="5849"/>
                </a:cubicBezTo>
                <a:cubicBezTo>
                  <a:pt x="16320" y="5849"/>
                  <a:pt x="16320" y="5398"/>
                  <a:pt x="16320" y="5398"/>
                </a:cubicBezTo>
                <a:lnTo>
                  <a:pt x="16320" y="1799"/>
                </a:lnTo>
                <a:close/>
                <a:moveTo>
                  <a:pt x="19679" y="11249"/>
                </a:moveTo>
                <a:cubicBezTo>
                  <a:pt x="19679" y="7648"/>
                  <a:pt x="19679" y="7648"/>
                  <a:pt x="19679" y="7648"/>
                </a:cubicBezTo>
                <a:cubicBezTo>
                  <a:pt x="15839" y="7648"/>
                  <a:pt x="15839" y="7648"/>
                  <a:pt x="15839" y="7648"/>
                </a:cubicBezTo>
                <a:cubicBezTo>
                  <a:pt x="15839" y="11249"/>
                  <a:pt x="15839" y="11249"/>
                  <a:pt x="15839" y="11249"/>
                </a:cubicBezTo>
                <a:lnTo>
                  <a:pt x="19679" y="11249"/>
                </a:lnTo>
                <a:close/>
                <a:moveTo>
                  <a:pt x="19679" y="15748"/>
                </a:moveTo>
                <a:cubicBezTo>
                  <a:pt x="19679" y="11699"/>
                  <a:pt x="19679" y="11699"/>
                  <a:pt x="19679" y="11699"/>
                </a:cubicBezTo>
                <a:cubicBezTo>
                  <a:pt x="15839" y="11699"/>
                  <a:pt x="15839" y="11699"/>
                  <a:pt x="15839" y="11699"/>
                </a:cubicBezTo>
                <a:cubicBezTo>
                  <a:pt x="15839" y="15748"/>
                  <a:pt x="15839" y="15748"/>
                  <a:pt x="15839" y="15748"/>
                </a:cubicBezTo>
                <a:lnTo>
                  <a:pt x="19679" y="15748"/>
                </a:lnTo>
                <a:close/>
                <a:moveTo>
                  <a:pt x="19679" y="19800"/>
                </a:moveTo>
                <a:cubicBezTo>
                  <a:pt x="19679" y="16650"/>
                  <a:pt x="19679" y="16650"/>
                  <a:pt x="19679" y="16650"/>
                </a:cubicBezTo>
                <a:cubicBezTo>
                  <a:pt x="15839" y="16650"/>
                  <a:pt x="15839" y="16650"/>
                  <a:pt x="15839" y="16650"/>
                </a:cubicBezTo>
                <a:cubicBezTo>
                  <a:pt x="15839" y="19800"/>
                  <a:pt x="15839" y="19800"/>
                  <a:pt x="15839" y="19800"/>
                </a:cubicBezTo>
                <a:lnTo>
                  <a:pt x="19679" y="19800"/>
                </a:lnTo>
                <a:close/>
              </a:path>
            </a:pathLst>
          </a:custGeom>
          <a:noFill/>
          <a:ln w="3175" cap="flat" cmpd="sng">
            <a:solidFill>
              <a:srgbClr val="FFFFFF"/>
            </a:solidFill>
            <a:prstDash val="solid"/>
            <a:round/>
          </a:ln>
        </p:spPr>
        <p:txBody>
          <a:bodyPr rtlCol="0" anchor="ctr"/>
          <a:lstStyle/>
          <a:p>
            <a:pPr algn="ctr"/>
            <a:endParaRPr/>
          </a:p>
        </p:txBody>
      </p:sp>
      <p:grpSp>
        <p:nvGrpSpPr>
          <p:cNvPr id="100" name="组合"/>
          <p:cNvGrpSpPr>
            <a:grpSpLocks/>
          </p:cNvGrpSpPr>
          <p:nvPr/>
        </p:nvGrpSpPr>
        <p:grpSpPr>
          <a:xfrm>
            <a:off x="2060809" y="3068950"/>
            <a:ext cx="1186768" cy="1186769"/>
            <a:chOff x="6585547" y="2996952"/>
            <a:chExt cx="1186768" cy="1186769"/>
          </a:xfrm>
        </p:grpSpPr>
        <p:sp>
          <p:nvSpPr>
            <p:cNvPr id="98" name="矩形"/>
            <p:cNvSpPr>
              <a:spLocks/>
            </p:cNvSpPr>
            <p:nvPr/>
          </p:nvSpPr>
          <p:spPr>
            <a:xfrm>
              <a:off x="6585547" y="2996952"/>
              <a:ext cx="1186768" cy="1186769"/>
            </a:xfrm>
            <a:prstGeom prst="rect">
              <a:avLst/>
            </a:prstGeom>
            <a:solidFill>
              <a:srgbClr val="049AAB"/>
            </a:solidFill>
            <a:ln w="28575" cap="flat" cmpd="sng">
              <a:noFill/>
              <a:prstDash val="solid"/>
              <a:round/>
            </a:ln>
          </p:spPr>
          <p:txBody>
            <a:bodyPr rtlCol="0" anchor="ctr"/>
            <a:lstStyle/>
            <a:p>
              <a:pPr algn="ctr"/>
              <a:endParaRPr/>
            </a:p>
          </p:txBody>
        </p:sp>
        <p:sp>
          <p:nvSpPr>
            <p:cNvPr id="99" name="曲线"/>
            <p:cNvSpPr>
              <a:spLocks/>
            </p:cNvSpPr>
            <p:nvPr/>
          </p:nvSpPr>
          <p:spPr>
            <a:xfrm>
              <a:off x="6977493" y="3388897"/>
              <a:ext cx="402879" cy="402880"/>
            </a:xfrm>
            <a:custGeom>
              <a:avLst/>
              <a:gdLst>
                <a:gd name="T1" fmla="*/ 0 w 21600"/>
                <a:gd name="T2" fmla="*/ 0 h 21600"/>
                <a:gd name="T3" fmla="*/ 21600 w 21600"/>
                <a:gd name="T4" fmla="*/ 21600 h 21600"/>
              </a:gdLst>
              <a:ahLst/>
              <a:cxnLst/>
              <a:rect l="T1" t="T2" r="T3" b="T4"/>
              <a:pathLst>
                <a:path w="21600" h="21600">
                  <a:moveTo>
                    <a:pt x="2960" y="17804"/>
                  </a:moveTo>
                  <a:lnTo>
                    <a:pt x="18637" y="17804"/>
                  </a:lnTo>
                  <a:lnTo>
                    <a:pt x="18637" y="19101"/>
                  </a:lnTo>
                  <a:lnTo>
                    <a:pt x="20118" y="19101"/>
                  </a:lnTo>
                  <a:lnTo>
                    <a:pt x="20118" y="20210"/>
                  </a:lnTo>
                  <a:lnTo>
                    <a:pt x="21164" y="20210"/>
                  </a:lnTo>
                  <a:lnTo>
                    <a:pt x="21164" y="21600"/>
                  </a:lnTo>
                  <a:lnTo>
                    <a:pt x="609" y="21600"/>
                  </a:lnTo>
                  <a:lnTo>
                    <a:pt x="609" y="20210"/>
                  </a:lnTo>
                  <a:lnTo>
                    <a:pt x="1653" y="20210"/>
                  </a:lnTo>
                  <a:lnTo>
                    <a:pt x="1653" y="19101"/>
                  </a:lnTo>
                  <a:lnTo>
                    <a:pt x="2960" y="19101"/>
                  </a:lnTo>
                  <a:close/>
                  <a:moveTo>
                    <a:pt x="15393" y="8734"/>
                  </a:moveTo>
                  <a:cubicBezTo>
                    <a:pt x="15393" y="8734"/>
                    <a:pt x="15393" y="8734"/>
                    <a:pt x="18574" y="8734"/>
                  </a:cubicBezTo>
                  <a:cubicBezTo>
                    <a:pt x="18998" y="8734"/>
                    <a:pt x="19422" y="9188"/>
                    <a:pt x="19422" y="9639"/>
                  </a:cubicBezTo>
                  <a:cubicBezTo>
                    <a:pt x="19422" y="9639"/>
                    <a:pt x="19422" y="9639"/>
                    <a:pt x="19422" y="10545"/>
                  </a:cubicBezTo>
                  <a:cubicBezTo>
                    <a:pt x="19422" y="10545"/>
                    <a:pt x="19422" y="10545"/>
                    <a:pt x="18574" y="10545"/>
                  </a:cubicBezTo>
                  <a:cubicBezTo>
                    <a:pt x="18574" y="10545"/>
                    <a:pt x="18574" y="10545"/>
                    <a:pt x="18574" y="16879"/>
                  </a:cubicBezTo>
                  <a:lnTo>
                    <a:pt x="15393" y="16879"/>
                  </a:lnTo>
                  <a:cubicBezTo>
                    <a:pt x="15393" y="16879"/>
                    <a:pt x="15393" y="16879"/>
                    <a:pt x="15393" y="10545"/>
                  </a:cubicBezTo>
                  <a:cubicBezTo>
                    <a:pt x="15393" y="10545"/>
                    <a:pt x="15393" y="10545"/>
                    <a:pt x="14544" y="10545"/>
                  </a:cubicBezTo>
                  <a:cubicBezTo>
                    <a:pt x="14544" y="10545"/>
                    <a:pt x="14544" y="10545"/>
                    <a:pt x="14544" y="9639"/>
                  </a:cubicBezTo>
                  <a:cubicBezTo>
                    <a:pt x="14544" y="9188"/>
                    <a:pt x="14968" y="8734"/>
                    <a:pt x="15393" y="8734"/>
                  </a:cubicBezTo>
                  <a:close/>
                  <a:moveTo>
                    <a:pt x="9295" y="8734"/>
                  </a:moveTo>
                  <a:cubicBezTo>
                    <a:pt x="9295" y="8734"/>
                    <a:pt x="9295" y="8734"/>
                    <a:pt x="12476" y="8734"/>
                  </a:cubicBezTo>
                  <a:cubicBezTo>
                    <a:pt x="12901" y="8734"/>
                    <a:pt x="13324" y="9188"/>
                    <a:pt x="13324" y="9639"/>
                  </a:cubicBezTo>
                  <a:cubicBezTo>
                    <a:pt x="13324" y="9639"/>
                    <a:pt x="13324" y="9639"/>
                    <a:pt x="13324" y="10545"/>
                  </a:cubicBezTo>
                  <a:cubicBezTo>
                    <a:pt x="13324" y="10545"/>
                    <a:pt x="13324" y="10545"/>
                    <a:pt x="12476" y="10545"/>
                  </a:cubicBezTo>
                  <a:cubicBezTo>
                    <a:pt x="12476" y="10545"/>
                    <a:pt x="12476" y="10545"/>
                    <a:pt x="12476" y="16879"/>
                  </a:cubicBezTo>
                  <a:lnTo>
                    <a:pt x="9084" y="16879"/>
                  </a:lnTo>
                  <a:cubicBezTo>
                    <a:pt x="9084" y="16879"/>
                    <a:pt x="9084" y="16879"/>
                    <a:pt x="9084" y="10545"/>
                  </a:cubicBezTo>
                  <a:cubicBezTo>
                    <a:pt x="9084" y="10545"/>
                    <a:pt x="9084" y="10545"/>
                    <a:pt x="8448" y="10545"/>
                  </a:cubicBezTo>
                  <a:cubicBezTo>
                    <a:pt x="8448" y="10545"/>
                    <a:pt x="8448" y="10545"/>
                    <a:pt x="8448" y="9639"/>
                  </a:cubicBezTo>
                  <a:cubicBezTo>
                    <a:pt x="8448" y="9188"/>
                    <a:pt x="8871" y="8734"/>
                    <a:pt x="9295" y="8734"/>
                  </a:cubicBezTo>
                  <a:close/>
                  <a:moveTo>
                    <a:pt x="3111" y="8734"/>
                  </a:moveTo>
                  <a:cubicBezTo>
                    <a:pt x="3111" y="8734"/>
                    <a:pt x="3111" y="8734"/>
                    <a:pt x="6292" y="8734"/>
                  </a:cubicBezTo>
                  <a:cubicBezTo>
                    <a:pt x="6717" y="8734"/>
                    <a:pt x="7140" y="9188"/>
                    <a:pt x="7140" y="9639"/>
                  </a:cubicBezTo>
                  <a:cubicBezTo>
                    <a:pt x="7140" y="9639"/>
                    <a:pt x="7140" y="9639"/>
                    <a:pt x="7140" y="10545"/>
                  </a:cubicBezTo>
                  <a:cubicBezTo>
                    <a:pt x="7140" y="10545"/>
                    <a:pt x="7140" y="10545"/>
                    <a:pt x="6292" y="10545"/>
                  </a:cubicBezTo>
                  <a:cubicBezTo>
                    <a:pt x="6292" y="10545"/>
                    <a:pt x="6292" y="10545"/>
                    <a:pt x="6292" y="16879"/>
                  </a:cubicBezTo>
                  <a:lnTo>
                    <a:pt x="3111" y="16879"/>
                  </a:lnTo>
                  <a:cubicBezTo>
                    <a:pt x="3111" y="16879"/>
                    <a:pt x="3111" y="16879"/>
                    <a:pt x="3111" y="10545"/>
                  </a:cubicBezTo>
                  <a:cubicBezTo>
                    <a:pt x="3111" y="10545"/>
                    <a:pt x="3111" y="10545"/>
                    <a:pt x="2264" y="10545"/>
                  </a:cubicBezTo>
                  <a:cubicBezTo>
                    <a:pt x="2264" y="10545"/>
                    <a:pt x="2264" y="10545"/>
                    <a:pt x="2264" y="9639"/>
                  </a:cubicBezTo>
                  <a:cubicBezTo>
                    <a:pt x="2264" y="9188"/>
                    <a:pt x="2687" y="8734"/>
                    <a:pt x="3111" y="8734"/>
                  </a:cubicBezTo>
                  <a:close/>
                  <a:moveTo>
                    <a:pt x="9951" y="3090"/>
                  </a:moveTo>
                  <a:cubicBezTo>
                    <a:pt x="9951" y="3090"/>
                    <a:pt x="9951" y="3090"/>
                    <a:pt x="7200" y="4888"/>
                  </a:cubicBezTo>
                  <a:cubicBezTo>
                    <a:pt x="7200" y="4888"/>
                    <a:pt x="7200" y="4888"/>
                    <a:pt x="7200" y="5113"/>
                  </a:cubicBezTo>
                  <a:cubicBezTo>
                    <a:pt x="7200" y="5113"/>
                    <a:pt x="7200" y="5113"/>
                    <a:pt x="7411" y="5113"/>
                  </a:cubicBezTo>
                  <a:lnTo>
                    <a:pt x="14187" y="5113"/>
                  </a:lnTo>
                  <a:cubicBezTo>
                    <a:pt x="14399" y="5113"/>
                    <a:pt x="14399" y="5113"/>
                    <a:pt x="14399" y="5113"/>
                  </a:cubicBezTo>
                  <a:cubicBezTo>
                    <a:pt x="14399" y="4888"/>
                    <a:pt x="14399" y="4888"/>
                    <a:pt x="14399" y="4888"/>
                  </a:cubicBezTo>
                  <a:cubicBezTo>
                    <a:pt x="14399" y="4888"/>
                    <a:pt x="14399" y="4888"/>
                    <a:pt x="11647" y="3090"/>
                  </a:cubicBezTo>
                  <a:cubicBezTo>
                    <a:pt x="11011" y="2864"/>
                    <a:pt x="10588" y="2864"/>
                    <a:pt x="9951" y="3090"/>
                  </a:cubicBezTo>
                  <a:close/>
                  <a:moveTo>
                    <a:pt x="9951" y="167"/>
                  </a:moveTo>
                  <a:cubicBezTo>
                    <a:pt x="10588" y="-55"/>
                    <a:pt x="11011" y="-55"/>
                    <a:pt x="11647" y="167"/>
                  </a:cubicBezTo>
                  <a:lnTo>
                    <a:pt x="20751" y="5561"/>
                  </a:lnTo>
                  <a:cubicBezTo>
                    <a:pt x="21175" y="5787"/>
                    <a:pt x="21600" y="6460"/>
                    <a:pt x="21600" y="7135"/>
                  </a:cubicBezTo>
                  <a:cubicBezTo>
                    <a:pt x="21600" y="7135"/>
                    <a:pt x="21600" y="7135"/>
                    <a:pt x="21600" y="7809"/>
                  </a:cubicBezTo>
                  <a:cubicBezTo>
                    <a:pt x="21600" y="7809"/>
                    <a:pt x="21600" y="7809"/>
                    <a:pt x="0" y="7809"/>
                  </a:cubicBezTo>
                  <a:cubicBezTo>
                    <a:pt x="0" y="7809"/>
                    <a:pt x="0" y="7809"/>
                    <a:pt x="0" y="7135"/>
                  </a:cubicBezTo>
                  <a:cubicBezTo>
                    <a:pt x="0" y="6460"/>
                    <a:pt x="422" y="5787"/>
                    <a:pt x="847" y="5561"/>
                  </a:cubicBezTo>
                  <a:cubicBezTo>
                    <a:pt x="847" y="5561"/>
                    <a:pt x="847" y="5561"/>
                    <a:pt x="9951" y="167"/>
                  </a:cubicBezTo>
                  <a:close/>
                </a:path>
              </a:pathLst>
            </a:custGeom>
            <a:solidFill>
              <a:srgbClr val="049AAB"/>
            </a:solidFill>
            <a:ln w="3175" cap="flat" cmpd="sng">
              <a:solidFill>
                <a:srgbClr val="FFFFFF"/>
              </a:solidFill>
              <a:prstDash val="solid"/>
              <a:round/>
            </a:ln>
          </p:spPr>
          <p:txBody>
            <a:bodyPr rtlCol="0" anchor="ctr"/>
            <a:lstStyle/>
            <a:p>
              <a:pPr algn="ctr"/>
              <a:endParaRPr/>
            </a:p>
          </p:txBody>
        </p:sp>
      </p:grpSp>
      <p:grpSp>
        <p:nvGrpSpPr>
          <p:cNvPr id="103" name="组合"/>
          <p:cNvGrpSpPr>
            <a:grpSpLocks/>
          </p:cNvGrpSpPr>
          <p:nvPr/>
        </p:nvGrpSpPr>
        <p:grpSpPr>
          <a:xfrm>
            <a:off x="4887375" y="1620527"/>
            <a:ext cx="2088768" cy="671718"/>
            <a:chOff x="4887375" y="1620527"/>
            <a:chExt cx="2088768" cy="671718"/>
          </a:xfrm>
        </p:grpSpPr>
        <p:sp>
          <p:nvSpPr>
            <p:cNvPr id="101" name="矩形"/>
            <p:cNvSpPr>
              <a:spLocks/>
            </p:cNvSpPr>
            <p:nvPr/>
          </p:nvSpPr>
          <p:spPr>
            <a:xfrm>
              <a:off x="4887375" y="1620527"/>
              <a:ext cx="2088768" cy="662940"/>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3733" b="0" i="0" u="none" strike="noStrike" kern="1200" cap="none" spc="0" baseline="0">
                  <a:solidFill>
                    <a:srgbClr val="404040"/>
                  </a:solidFill>
                  <a:latin typeface="微软雅黑" charset="0"/>
                  <a:ea typeface="微软雅黑" charset="0"/>
                  <a:cs typeface="微软雅黑" charset="0"/>
                  <a:sym typeface="微软雅黑" charset="0"/>
                </a:rPr>
                <a:t>CONTENTS</a:t>
              </a:r>
              <a:endParaRPr lang="zh-CN" altLang="en-US" sz="3733" b="0" i="0" u="none" strike="noStrike" kern="1200" cap="none" spc="0" baseline="0">
                <a:solidFill>
                  <a:srgbClr val="404040"/>
                </a:solidFill>
                <a:latin typeface="微软雅黑" charset="0"/>
                <a:ea typeface="微软雅黑" charset="0"/>
                <a:cs typeface="微软雅黑" charset="0"/>
                <a:sym typeface="微软雅黑" charset="0"/>
              </a:endParaRPr>
            </a:p>
          </p:txBody>
        </p:sp>
        <p:sp>
          <p:nvSpPr>
            <p:cNvPr id="102" name="直线"/>
            <p:cNvSpPr>
              <a:spLocks/>
            </p:cNvSpPr>
            <p:nvPr/>
          </p:nvSpPr>
          <p:spPr>
            <a:xfrm>
              <a:off x="5585162" y="2292244"/>
              <a:ext cx="720000" cy="1"/>
            </a:xfrm>
            <a:prstGeom prst="line">
              <a:avLst/>
            </a:prstGeom>
            <a:noFill/>
            <a:ln w="9525" cap="flat" cmpd="sng">
              <a:solidFill>
                <a:srgbClr val="404040"/>
              </a:solidFill>
              <a:prstDash val="solid"/>
              <a:round/>
            </a:ln>
          </p:spPr>
          <p:txBody>
            <a:bodyPr rtlCol="0" anchor="ctr"/>
            <a:lstStyle/>
            <a:p>
              <a:pPr algn="ctr"/>
              <a:endParaRPr/>
            </a:p>
          </p:txBody>
        </p:sp>
      </p:grpSp>
      <p:sp>
        <p:nvSpPr>
          <p:cNvPr id="104" name="矩形"/>
          <p:cNvSpPr>
            <a:spLocks/>
          </p:cNvSpPr>
          <p:nvPr/>
        </p:nvSpPr>
        <p:spPr>
          <a:xfrm>
            <a:off x="5193673" y="982803"/>
            <a:ext cx="1524459" cy="739140"/>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4266" b="1" i="0" u="none" strike="noStrike" kern="1200" cap="none" spc="0" baseline="0">
                <a:solidFill>
                  <a:srgbClr val="595959"/>
                </a:solidFill>
                <a:latin typeface="微软雅黑" charset="0"/>
                <a:ea typeface="微软雅黑" charset="0"/>
                <a:cs typeface="微软雅黑" charset="0"/>
                <a:sym typeface="微软雅黑" charset="0"/>
              </a:rPr>
              <a:t>目 录</a:t>
            </a:r>
            <a:endParaRPr lang="zh-CN" altLang="en-US" sz="4266" b="0" i="0" u="none" strike="noStrike" kern="1200" cap="none" spc="0" baseline="0">
              <a:solidFill>
                <a:srgbClr val="595959"/>
              </a:solidFill>
              <a:latin typeface="微软雅黑" charset="0"/>
              <a:ea typeface="微软雅黑" charset="0"/>
              <a:cs typeface="微软雅黑" charset="0"/>
              <a:sym typeface="微软雅黑" charset="0"/>
            </a:endParaRPr>
          </a:p>
        </p:txBody>
      </p:sp>
      <p:grpSp>
        <p:nvGrpSpPr>
          <p:cNvPr id="107" name="组合"/>
          <p:cNvGrpSpPr>
            <a:grpSpLocks/>
          </p:cNvGrpSpPr>
          <p:nvPr/>
        </p:nvGrpSpPr>
        <p:grpSpPr>
          <a:xfrm>
            <a:off x="622597" y="4437112"/>
            <a:ext cx="3837213" cy="650820"/>
            <a:chOff x="622597" y="4437112"/>
            <a:chExt cx="3837213" cy="650820"/>
          </a:xfrm>
        </p:grpSpPr>
        <p:sp>
          <p:nvSpPr>
            <p:cNvPr id="105" name="矩形"/>
            <p:cNvSpPr>
              <a:spLocks/>
            </p:cNvSpPr>
            <p:nvPr/>
          </p:nvSpPr>
          <p:spPr>
            <a:xfrm>
              <a:off x="1013967" y="4718601"/>
              <a:ext cx="2233610" cy="369331"/>
            </a:xfrm>
            <a:prstGeom prst="rect">
              <a:avLst/>
            </a:prstGeom>
            <a:noFill/>
            <a:ln w="9525" cap="flat" cmpd="sng">
              <a:noFill/>
              <a:prstDash val="solid"/>
              <a:miter/>
            </a:ln>
          </p:spPr>
          <p:txBody>
            <a:bodyPr rtlCol="0" anchor="ctr"/>
            <a:lstStyle/>
            <a:p>
              <a:pPr algn="ctr"/>
              <a:endParaRPr/>
            </a:p>
          </p:txBody>
        </p:sp>
        <p:sp>
          <p:nvSpPr>
            <p:cNvPr id="106" name="矩形"/>
            <p:cNvSpPr>
              <a:spLocks/>
            </p:cNvSpPr>
            <p:nvPr/>
          </p:nvSpPr>
          <p:spPr>
            <a:xfrm>
              <a:off x="622597" y="4437112"/>
              <a:ext cx="3837213" cy="492443"/>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endParaRPr lang="en-US" altLang="zh-CN" sz="2600" b="0" i="0" u="none" strike="noStrike" kern="1200" cap="none" spc="0" baseline="0" dirty="0">
                <a:solidFill>
                  <a:srgbClr val="404040"/>
                </a:solidFill>
                <a:latin typeface="宋体" charset="0"/>
                <a:ea typeface="宋体" charset="0"/>
                <a:cs typeface="微软雅黑" charset="0"/>
                <a:sym typeface="微软雅黑" charset="0"/>
              </a:endParaRPr>
            </a:p>
          </p:txBody>
        </p:sp>
      </p:grpSp>
      <p:grpSp>
        <p:nvGrpSpPr>
          <p:cNvPr id="110" name="组合"/>
          <p:cNvGrpSpPr>
            <a:grpSpLocks/>
          </p:cNvGrpSpPr>
          <p:nvPr/>
        </p:nvGrpSpPr>
        <p:grpSpPr>
          <a:xfrm>
            <a:off x="2122146" y="4432921"/>
            <a:ext cx="4683831" cy="596518"/>
            <a:chOff x="2122146" y="4432921"/>
            <a:chExt cx="4683831" cy="596518"/>
          </a:xfrm>
        </p:grpSpPr>
        <p:sp>
          <p:nvSpPr>
            <p:cNvPr id="108" name="矩形"/>
            <p:cNvSpPr>
              <a:spLocks/>
            </p:cNvSpPr>
            <p:nvPr/>
          </p:nvSpPr>
          <p:spPr>
            <a:xfrm>
              <a:off x="2122146" y="4660108"/>
              <a:ext cx="2233610" cy="369331"/>
            </a:xfrm>
            <a:prstGeom prst="rect">
              <a:avLst/>
            </a:prstGeom>
            <a:noFill/>
            <a:ln w="9525" cap="flat" cmpd="sng">
              <a:noFill/>
              <a:prstDash val="solid"/>
              <a:miter/>
            </a:ln>
          </p:spPr>
          <p:txBody>
            <a:bodyPr rtlCol="0" anchor="ctr"/>
            <a:lstStyle/>
            <a:p>
              <a:pPr algn="ctr"/>
              <a:endParaRPr/>
            </a:p>
          </p:txBody>
        </p:sp>
        <p:sp>
          <p:nvSpPr>
            <p:cNvPr id="109" name="矩形"/>
            <p:cNvSpPr>
              <a:spLocks/>
            </p:cNvSpPr>
            <p:nvPr/>
          </p:nvSpPr>
          <p:spPr>
            <a:xfrm>
              <a:off x="2968765" y="4432921"/>
              <a:ext cx="3837212" cy="492443"/>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endParaRPr lang="en-US" altLang="zh-CN" sz="2600" b="0" i="0" u="none" strike="noStrike" kern="1200" cap="none" spc="0" baseline="0" dirty="0">
                <a:solidFill>
                  <a:srgbClr val="404040"/>
                </a:solidFill>
                <a:latin typeface="宋体" charset="0"/>
                <a:ea typeface="宋体" charset="0"/>
                <a:cs typeface="微软雅黑" charset="0"/>
                <a:sym typeface="微软雅黑" charset="0"/>
              </a:endParaRPr>
            </a:p>
          </p:txBody>
        </p:sp>
      </p:grpSp>
      <p:sp>
        <p:nvSpPr>
          <p:cNvPr id="111" name="矩形"/>
          <p:cNvSpPr>
            <a:spLocks/>
          </p:cNvSpPr>
          <p:nvPr/>
        </p:nvSpPr>
        <p:spPr>
          <a:xfrm>
            <a:off x="622596" y="4539062"/>
            <a:ext cx="3837213" cy="872488"/>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zh-CN" altLang="en-US" sz="2600" b="0" i="0" u="none" strike="noStrike" kern="1200" cap="none" spc="0" baseline="0" dirty="0">
                <a:solidFill>
                  <a:srgbClr val="404040"/>
                </a:solidFill>
                <a:latin typeface="宋体" charset="0"/>
                <a:ea typeface="宋体" charset="0"/>
                <a:cs typeface="微软雅黑" charset="0"/>
                <a:sym typeface="微软雅黑" charset="0"/>
              </a:rPr>
              <a:t>地理标志</a:t>
            </a:r>
            <a:endParaRPr lang="en-US" altLang="zh-CN" sz="2600" b="0" i="0" u="none" strike="noStrike" kern="1200" cap="none" spc="0" baseline="0" dirty="0">
              <a:solidFill>
                <a:srgbClr val="404040"/>
              </a:solidFill>
              <a:latin typeface="宋体" charset="0"/>
              <a:ea typeface="宋体" charset="0"/>
              <a:cs typeface="微软雅黑" charset="0"/>
              <a:sym typeface="微软雅黑" charset="0"/>
            </a:endParaRPr>
          </a:p>
          <a:p>
            <a:pPr marL="0" indent="0" algn="ctr">
              <a:lnSpc>
                <a:spcPct val="100000"/>
              </a:lnSpc>
              <a:spcBef>
                <a:spcPts val="0"/>
              </a:spcBef>
              <a:spcAft>
                <a:spcPts val="0"/>
              </a:spcAft>
              <a:buNone/>
            </a:pPr>
            <a:r>
              <a:rPr lang="zh-CN" altLang="en-US" sz="2600" b="0" i="0" u="none" strike="noStrike" kern="1200" cap="none" spc="0" baseline="0" dirty="0">
                <a:solidFill>
                  <a:srgbClr val="404040"/>
                </a:solidFill>
                <a:latin typeface="宋体" charset="0"/>
                <a:ea typeface="宋体" charset="0"/>
                <a:cs typeface="微软雅黑" charset="0"/>
                <a:sym typeface="微软雅黑" charset="0"/>
              </a:rPr>
              <a:t>商标审查</a:t>
            </a:r>
          </a:p>
        </p:txBody>
      </p:sp>
      <p:sp>
        <p:nvSpPr>
          <p:cNvPr id="112" name="矩形"/>
          <p:cNvSpPr>
            <a:spLocks/>
          </p:cNvSpPr>
          <p:nvPr/>
        </p:nvSpPr>
        <p:spPr>
          <a:xfrm rot="5400000">
            <a:off x="5691163" y="-905232"/>
            <a:ext cx="508000" cy="2357120"/>
          </a:xfrm>
          <a:prstGeom prst="rect">
            <a:avLst/>
          </a:prstGeom>
          <a:solidFill>
            <a:srgbClr val="049AAB"/>
          </a:solidFill>
          <a:ln w="9525" cap="flat" cmpd="sng">
            <a:noFill/>
            <a:prstDash val="solid"/>
            <a:round/>
          </a:ln>
        </p:spPr>
        <p:txBody>
          <a:bodyPr rtlCol="0" anchor="ctr"/>
          <a:lstStyle/>
          <a:p>
            <a:pPr algn="ctr"/>
            <a:endParaRPr/>
          </a:p>
        </p:txBody>
      </p:sp>
      <p:sp>
        <p:nvSpPr>
          <p:cNvPr id="113" name="矩形"/>
          <p:cNvSpPr>
            <a:spLocks/>
          </p:cNvSpPr>
          <p:nvPr/>
        </p:nvSpPr>
        <p:spPr>
          <a:xfrm rot="5400000">
            <a:off x="5617706" y="5591927"/>
            <a:ext cx="508000" cy="2357120"/>
          </a:xfrm>
          <a:prstGeom prst="rect">
            <a:avLst/>
          </a:prstGeom>
          <a:solidFill>
            <a:srgbClr val="049AAB"/>
          </a:solidFill>
          <a:ln w="9525" cap="flat" cmpd="sng">
            <a:noFill/>
            <a:prstDash val="solid"/>
            <a:round/>
          </a:ln>
        </p:spPr>
        <p:txBody>
          <a:bodyPr rtlCol="0" anchor="ctr"/>
          <a:lstStyle/>
          <a:p>
            <a:pPr algn="ctr"/>
            <a:endParaRPr/>
          </a:p>
        </p:txBody>
      </p:sp>
      <p:grpSp>
        <p:nvGrpSpPr>
          <p:cNvPr id="116" name="组合"/>
          <p:cNvGrpSpPr>
            <a:grpSpLocks/>
          </p:cNvGrpSpPr>
          <p:nvPr/>
        </p:nvGrpSpPr>
        <p:grpSpPr>
          <a:xfrm>
            <a:off x="6976143" y="3140960"/>
            <a:ext cx="1186768" cy="1186769"/>
            <a:chOff x="8743849" y="3140941"/>
            <a:chExt cx="1186768" cy="1186769"/>
          </a:xfrm>
        </p:grpSpPr>
        <p:sp>
          <p:nvSpPr>
            <p:cNvPr id="114" name="矩形"/>
            <p:cNvSpPr>
              <a:spLocks/>
            </p:cNvSpPr>
            <p:nvPr/>
          </p:nvSpPr>
          <p:spPr>
            <a:xfrm>
              <a:off x="8743849" y="3140941"/>
              <a:ext cx="1186768" cy="1186769"/>
            </a:xfrm>
            <a:prstGeom prst="rect">
              <a:avLst/>
            </a:prstGeom>
            <a:solidFill>
              <a:srgbClr val="9BD744"/>
            </a:solidFill>
            <a:ln w="28575" cap="flat" cmpd="sng">
              <a:noFill/>
              <a:prstDash val="solid"/>
              <a:round/>
            </a:ln>
          </p:spPr>
          <p:txBody>
            <a:bodyPr rtlCol="0" anchor="ctr"/>
            <a:lstStyle/>
            <a:p>
              <a:pPr algn="ctr"/>
              <a:endParaRPr/>
            </a:p>
          </p:txBody>
        </p:sp>
        <p:sp>
          <p:nvSpPr>
            <p:cNvPr id="115" name="曲线"/>
            <p:cNvSpPr>
              <a:spLocks/>
            </p:cNvSpPr>
            <p:nvPr/>
          </p:nvSpPr>
          <p:spPr>
            <a:xfrm>
              <a:off x="9135795" y="3532886"/>
              <a:ext cx="402879" cy="402880"/>
            </a:xfrm>
            <a:custGeom>
              <a:avLst/>
              <a:gdLst>
                <a:gd name="T1" fmla="*/ 0 w 21600"/>
                <a:gd name="T2" fmla="*/ 0 h 21600"/>
                <a:gd name="T3" fmla="*/ 21600 w 21600"/>
                <a:gd name="T4" fmla="*/ 21600 h 21600"/>
              </a:gdLst>
              <a:ahLst/>
              <a:cxnLst/>
              <a:rect l="T1" t="T2" r="T3" b="T4"/>
              <a:pathLst>
                <a:path w="21600" h="21600">
                  <a:moveTo>
                    <a:pt x="21600" y="20019"/>
                  </a:moveTo>
                  <a:cubicBezTo>
                    <a:pt x="21600" y="21073"/>
                    <a:pt x="21150" y="21598"/>
                    <a:pt x="20248" y="21598"/>
                  </a:cubicBezTo>
                  <a:cubicBezTo>
                    <a:pt x="16649" y="21598"/>
                    <a:pt x="16649" y="21598"/>
                    <a:pt x="16649" y="21598"/>
                  </a:cubicBezTo>
                  <a:cubicBezTo>
                    <a:pt x="15750" y="21598"/>
                    <a:pt x="15299" y="21073"/>
                    <a:pt x="15299" y="20019"/>
                  </a:cubicBezTo>
                  <a:cubicBezTo>
                    <a:pt x="15299" y="15803"/>
                    <a:pt x="15299" y="15803"/>
                    <a:pt x="15299" y="15803"/>
                  </a:cubicBezTo>
                  <a:cubicBezTo>
                    <a:pt x="15299" y="14750"/>
                    <a:pt x="15750" y="14223"/>
                    <a:pt x="16649" y="14223"/>
                  </a:cubicBezTo>
                  <a:cubicBezTo>
                    <a:pt x="17548" y="14223"/>
                    <a:pt x="17548" y="14223"/>
                    <a:pt x="17548" y="14223"/>
                  </a:cubicBezTo>
                  <a:cubicBezTo>
                    <a:pt x="17548" y="11590"/>
                    <a:pt x="17548" y="11590"/>
                    <a:pt x="17548" y="11590"/>
                  </a:cubicBezTo>
                  <a:cubicBezTo>
                    <a:pt x="11249" y="11590"/>
                    <a:pt x="11249" y="11590"/>
                    <a:pt x="11249" y="11590"/>
                  </a:cubicBezTo>
                  <a:cubicBezTo>
                    <a:pt x="11249" y="14223"/>
                    <a:pt x="11249" y="14223"/>
                    <a:pt x="11249" y="14223"/>
                  </a:cubicBezTo>
                  <a:cubicBezTo>
                    <a:pt x="12599" y="14223"/>
                    <a:pt x="12599" y="14223"/>
                    <a:pt x="12599" y="14223"/>
                  </a:cubicBezTo>
                  <a:cubicBezTo>
                    <a:pt x="13050" y="14223"/>
                    <a:pt x="13949" y="14750"/>
                    <a:pt x="13949" y="15803"/>
                  </a:cubicBezTo>
                  <a:cubicBezTo>
                    <a:pt x="13949" y="20019"/>
                    <a:pt x="13949" y="20019"/>
                    <a:pt x="13949" y="20019"/>
                  </a:cubicBezTo>
                  <a:cubicBezTo>
                    <a:pt x="13949" y="21073"/>
                    <a:pt x="13050" y="21598"/>
                    <a:pt x="12599" y="21598"/>
                  </a:cubicBezTo>
                  <a:cubicBezTo>
                    <a:pt x="8549" y="21598"/>
                    <a:pt x="8549" y="21598"/>
                    <a:pt x="8549" y="21598"/>
                  </a:cubicBezTo>
                  <a:cubicBezTo>
                    <a:pt x="8098" y="21598"/>
                    <a:pt x="7650" y="21073"/>
                    <a:pt x="7650" y="20019"/>
                  </a:cubicBezTo>
                  <a:cubicBezTo>
                    <a:pt x="7650" y="15803"/>
                    <a:pt x="7650" y="15803"/>
                    <a:pt x="7650" y="15803"/>
                  </a:cubicBezTo>
                  <a:cubicBezTo>
                    <a:pt x="7650" y="14750"/>
                    <a:pt x="8098" y="14223"/>
                    <a:pt x="8549" y="14223"/>
                  </a:cubicBezTo>
                  <a:cubicBezTo>
                    <a:pt x="9899" y="14223"/>
                    <a:pt x="9899" y="14223"/>
                    <a:pt x="9899" y="14223"/>
                  </a:cubicBezTo>
                  <a:cubicBezTo>
                    <a:pt x="9899" y="11590"/>
                    <a:pt x="9899" y="11590"/>
                    <a:pt x="9899" y="11590"/>
                  </a:cubicBezTo>
                  <a:cubicBezTo>
                    <a:pt x="3599" y="11590"/>
                    <a:pt x="3599" y="11590"/>
                    <a:pt x="3599" y="11590"/>
                  </a:cubicBezTo>
                  <a:cubicBezTo>
                    <a:pt x="3599" y="14223"/>
                    <a:pt x="3599" y="14223"/>
                    <a:pt x="3599" y="14223"/>
                  </a:cubicBezTo>
                  <a:cubicBezTo>
                    <a:pt x="4949" y="14223"/>
                    <a:pt x="4949" y="14223"/>
                    <a:pt x="4949" y="14223"/>
                  </a:cubicBezTo>
                  <a:cubicBezTo>
                    <a:pt x="5400" y="14223"/>
                    <a:pt x="5849" y="14750"/>
                    <a:pt x="5849" y="15803"/>
                  </a:cubicBezTo>
                  <a:cubicBezTo>
                    <a:pt x="5849" y="20019"/>
                    <a:pt x="5849" y="20019"/>
                    <a:pt x="5849" y="20019"/>
                  </a:cubicBezTo>
                  <a:cubicBezTo>
                    <a:pt x="5849" y="21073"/>
                    <a:pt x="5400" y="21598"/>
                    <a:pt x="4949" y="21598"/>
                  </a:cubicBezTo>
                  <a:cubicBezTo>
                    <a:pt x="898" y="21598"/>
                    <a:pt x="898" y="21598"/>
                    <a:pt x="898" y="21598"/>
                  </a:cubicBezTo>
                  <a:cubicBezTo>
                    <a:pt x="449" y="21598"/>
                    <a:pt x="0" y="21073"/>
                    <a:pt x="0" y="20019"/>
                  </a:cubicBezTo>
                  <a:cubicBezTo>
                    <a:pt x="0" y="15803"/>
                    <a:pt x="0" y="15803"/>
                    <a:pt x="0" y="15803"/>
                  </a:cubicBezTo>
                  <a:cubicBezTo>
                    <a:pt x="0" y="14750"/>
                    <a:pt x="449" y="14223"/>
                    <a:pt x="898" y="14223"/>
                  </a:cubicBezTo>
                  <a:cubicBezTo>
                    <a:pt x="2248" y="14223"/>
                    <a:pt x="2248" y="14223"/>
                    <a:pt x="2248" y="14223"/>
                  </a:cubicBezTo>
                  <a:cubicBezTo>
                    <a:pt x="2248" y="11590"/>
                    <a:pt x="2248" y="11590"/>
                    <a:pt x="2248" y="11590"/>
                  </a:cubicBezTo>
                  <a:cubicBezTo>
                    <a:pt x="2248" y="10536"/>
                    <a:pt x="2700" y="10009"/>
                    <a:pt x="3599" y="10009"/>
                  </a:cubicBezTo>
                  <a:cubicBezTo>
                    <a:pt x="9899" y="10009"/>
                    <a:pt x="9899" y="10009"/>
                    <a:pt x="9899" y="10009"/>
                  </a:cubicBezTo>
                  <a:cubicBezTo>
                    <a:pt x="9899" y="6848"/>
                    <a:pt x="9899" y="6848"/>
                    <a:pt x="9899" y="6848"/>
                  </a:cubicBezTo>
                  <a:cubicBezTo>
                    <a:pt x="8549" y="6848"/>
                    <a:pt x="8549" y="6848"/>
                    <a:pt x="8549" y="6848"/>
                  </a:cubicBezTo>
                  <a:cubicBezTo>
                    <a:pt x="8098" y="6848"/>
                    <a:pt x="7650" y="6320"/>
                    <a:pt x="7650" y="5794"/>
                  </a:cubicBezTo>
                  <a:cubicBezTo>
                    <a:pt x="7650" y="1052"/>
                    <a:pt x="7650" y="1052"/>
                    <a:pt x="7650" y="1052"/>
                  </a:cubicBezTo>
                  <a:cubicBezTo>
                    <a:pt x="7650" y="526"/>
                    <a:pt x="8098" y="0"/>
                    <a:pt x="8549" y="0"/>
                  </a:cubicBezTo>
                  <a:cubicBezTo>
                    <a:pt x="12599" y="0"/>
                    <a:pt x="12599" y="0"/>
                    <a:pt x="12599" y="0"/>
                  </a:cubicBezTo>
                  <a:cubicBezTo>
                    <a:pt x="13050" y="0"/>
                    <a:pt x="13949" y="526"/>
                    <a:pt x="13949" y="1052"/>
                  </a:cubicBezTo>
                  <a:cubicBezTo>
                    <a:pt x="13949" y="5794"/>
                    <a:pt x="13949" y="5794"/>
                    <a:pt x="13949" y="5794"/>
                  </a:cubicBezTo>
                  <a:cubicBezTo>
                    <a:pt x="13949" y="6320"/>
                    <a:pt x="13050" y="6848"/>
                    <a:pt x="12599" y="6848"/>
                  </a:cubicBezTo>
                  <a:cubicBezTo>
                    <a:pt x="11249" y="6848"/>
                    <a:pt x="11249" y="6848"/>
                    <a:pt x="11249" y="6848"/>
                  </a:cubicBezTo>
                  <a:cubicBezTo>
                    <a:pt x="11249" y="10009"/>
                    <a:pt x="11249" y="10009"/>
                    <a:pt x="11249" y="10009"/>
                  </a:cubicBezTo>
                  <a:cubicBezTo>
                    <a:pt x="17548" y="10009"/>
                    <a:pt x="17548" y="10009"/>
                    <a:pt x="17548" y="10009"/>
                  </a:cubicBezTo>
                  <a:cubicBezTo>
                    <a:pt x="18450" y="10009"/>
                    <a:pt x="19349" y="10536"/>
                    <a:pt x="19349" y="11590"/>
                  </a:cubicBezTo>
                  <a:cubicBezTo>
                    <a:pt x="19349" y="14223"/>
                    <a:pt x="19349" y="14223"/>
                    <a:pt x="19349" y="14223"/>
                  </a:cubicBezTo>
                  <a:cubicBezTo>
                    <a:pt x="20248" y="14223"/>
                    <a:pt x="20248" y="14223"/>
                    <a:pt x="20248" y="14223"/>
                  </a:cubicBezTo>
                  <a:cubicBezTo>
                    <a:pt x="21150" y="14223"/>
                    <a:pt x="21600" y="14750"/>
                    <a:pt x="21600" y="15803"/>
                  </a:cubicBezTo>
                  <a:lnTo>
                    <a:pt x="21600" y="20019"/>
                  </a:lnTo>
                  <a:close/>
                </a:path>
              </a:pathLst>
            </a:custGeom>
            <a:noFill/>
            <a:ln w="3175" cap="flat" cmpd="sng">
              <a:solidFill>
                <a:srgbClr val="FFFFFF"/>
              </a:solidFill>
              <a:prstDash val="solid"/>
              <a:round/>
            </a:ln>
          </p:spPr>
          <p:txBody>
            <a:bodyPr rtlCol="0" anchor="ctr"/>
            <a:lstStyle/>
            <a:p>
              <a:pPr algn="ctr"/>
              <a:endParaRPr/>
            </a:p>
          </p:txBody>
        </p:sp>
      </p:grpSp>
      <p:sp>
        <p:nvSpPr>
          <p:cNvPr id="117" name="矩形"/>
          <p:cNvSpPr>
            <a:spLocks/>
          </p:cNvSpPr>
          <p:nvPr/>
        </p:nvSpPr>
        <p:spPr>
          <a:xfrm>
            <a:off x="6805977" y="4544065"/>
            <a:ext cx="2015968" cy="87248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2600" b="0" i="0" u="none" strike="noStrike" kern="1200" cap="none" spc="0" baseline="0" dirty="0">
                <a:solidFill>
                  <a:schemeClr val="tx1"/>
                </a:solidFill>
                <a:latin typeface="方正宋体S-超大字符集(SIP)" charset="-122"/>
                <a:ea typeface="宋体" charset="0"/>
                <a:cs typeface="宋体" charset="0"/>
              </a:rPr>
              <a:t>区域品牌</a:t>
            </a:r>
            <a:endParaRPr lang="en-US" altLang="zh-CN" sz="2600" b="0" i="0" u="none" strike="noStrike" kern="1200" cap="none" spc="0" baseline="0" dirty="0">
              <a:solidFill>
                <a:schemeClr val="tx1"/>
              </a:solidFill>
              <a:latin typeface="方正宋体S-超大字符集(SIP)" charset="-122"/>
              <a:ea typeface="宋体" charset="0"/>
              <a:cs typeface="宋体" charset="0"/>
            </a:endParaRPr>
          </a:p>
          <a:p>
            <a:pPr marL="0" indent="0" algn="l">
              <a:lnSpc>
                <a:spcPct val="100000"/>
              </a:lnSpc>
              <a:spcBef>
                <a:spcPts val="0"/>
              </a:spcBef>
              <a:spcAft>
                <a:spcPts val="0"/>
              </a:spcAft>
              <a:buNone/>
            </a:pPr>
            <a:r>
              <a:rPr lang="zh-CN" altLang="en-US" sz="2600" b="0" i="0" u="none" strike="noStrike" kern="1200" cap="none" spc="0" baseline="0" dirty="0">
                <a:solidFill>
                  <a:schemeClr val="tx1"/>
                </a:solidFill>
                <a:latin typeface="方正宋体S-超大字符集(SIP)" charset="-122"/>
                <a:ea typeface="宋体" charset="0"/>
                <a:cs typeface="宋体" charset="0"/>
              </a:rPr>
              <a:t>集证商标</a:t>
            </a:r>
          </a:p>
        </p:txBody>
      </p:sp>
    </p:spTree>
    <p:extLst>
      <p:ext uri="{BB962C8B-B14F-4D97-AF65-F5344CB8AC3E}">
        <p14:creationId xmlns:p14="http://schemas.microsoft.com/office/powerpoint/2010/main" val="98202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down)">
                                      <p:cBhvr>
                                        <p:cTn id="7" dur="500"/>
                                        <p:tgtEl>
                                          <p:spTgt spid="104"/>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103"/>
                                        </p:tgtEl>
                                        <p:attrNameLst>
                                          <p:attrName>style.visibility</p:attrName>
                                        </p:attrNameLst>
                                      </p:cBhvr>
                                      <p:to>
                                        <p:strVal val="visible"/>
                                      </p:to>
                                    </p:set>
                                    <p:anim calcmode="lin" valueType="num">
                                      <p:cBhvr additive="base">
                                        <p:cTn id="10" dur="500"/>
                                        <p:tgtEl>
                                          <p:spTgt spid="103"/>
                                        </p:tgtEl>
                                        <p:attrNameLst>
                                          <p:attrName>ppt_y</p:attrName>
                                        </p:attrNameLst>
                                      </p:cBhvr>
                                      <p:tavLst>
                                        <p:tav tm="0">
                                          <p:val>
                                            <p:strVal val="#ppt_y+#ppt_h*1.125000"/>
                                          </p:val>
                                        </p:tav>
                                        <p:tav tm="100000">
                                          <p:val>
                                            <p:strVal val="#ppt_y"/>
                                          </p:val>
                                        </p:tav>
                                      </p:tavLst>
                                    </p:anim>
                                    <p:animEffect transition="in" filter="wipe(up)">
                                      <p:cBhvr>
                                        <p:cTn id="11" dur="500"/>
                                        <p:tgtEl>
                                          <p:spTgt spid="103"/>
                                        </p:tgtEl>
                                      </p:cBhvr>
                                    </p:animEffect>
                                  </p:childTnLst>
                                </p:cTn>
                              </p:par>
                              <p:par>
                                <p:cTn id="12" presetID="37" presetClass="entr" presetSubtype="0" fill="hold" grpId="0" nodeType="withEffect">
                                  <p:stCondLst>
                                    <p:cond delay="1000"/>
                                  </p:stCondLst>
                                  <p:childTnLst>
                                    <p:set>
                                      <p:cBhvr>
                                        <p:cTn id="13" dur="1" fill="hold">
                                          <p:stCondLst>
                                            <p:cond delay="0"/>
                                          </p:stCondLst>
                                        </p:cTn>
                                        <p:tgtEl>
                                          <p:spTgt spid="100"/>
                                        </p:tgtEl>
                                        <p:attrNameLst>
                                          <p:attrName>style.visibility</p:attrName>
                                        </p:attrNameLst>
                                      </p:cBhvr>
                                      <p:to>
                                        <p:strVal val="visible"/>
                                      </p:to>
                                    </p:set>
                                    <p:animEffect transition="in" filter="fade">
                                      <p:cBhvr>
                                        <p:cTn id="14" dur="1000"/>
                                        <p:tgtEl>
                                          <p:spTgt spid="100"/>
                                        </p:tgtEl>
                                      </p:cBhvr>
                                    </p:animEffect>
                                    <p:anim calcmode="lin" valueType="num">
                                      <p:cBhvr>
                                        <p:cTn id="15" dur="1000" fill="hold"/>
                                        <p:tgtEl>
                                          <p:spTgt spid="100"/>
                                        </p:tgtEl>
                                        <p:attrNameLst>
                                          <p:attrName>ppt_x</p:attrName>
                                        </p:attrNameLst>
                                      </p:cBhvr>
                                      <p:tavLst>
                                        <p:tav tm="0">
                                          <p:val>
                                            <p:strVal val="#ppt_x"/>
                                          </p:val>
                                        </p:tav>
                                        <p:tav tm="100000">
                                          <p:val>
                                            <p:strVal val="#ppt_x"/>
                                          </p:val>
                                        </p:tav>
                                      </p:tavLst>
                                    </p:anim>
                                    <p:anim calcmode="lin" valueType="num">
                                      <p:cBhvr>
                                        <p:cTn id="16" dur="900" decel="100000" fill="hold"/>
                                        <p:tgtEl>
                                          <p:spTgt spid="100"/>
                                        </p:tgtEl>
                                        <p:attrNameLst>
                                          <p:attrName>ppt_y</p:attrName>
                                        </p:attrNameLst>
                                      </p:cBhvr>
                                      <p:tavLst>
                                        <p:tav tm="0">
                                          <p:val>
                                            <p:strVal val="#ppt_y+1"/>
                                          </p:val>
                                        </p:tav>
                                        <p:tav tm="100000">
                                          <p:val>
                                            <p:strVal val="#ppt_y-.03"/>
                                          </p:val>
                                        </p:tav>
                                      </p:tavLst>
                                    </p:anim>
                                    <p:anim calcmode="lin" valueType="num">
                                      <p:cBhvr>
                                        <p:cTn id="17" dur="100" de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107"/>
                                        </p:tgtEl>
                                        <p:attrNameLst>
                                          <p:attrName>style.visibility</p:attrName>
                                        </p:attrNameLst>
                                      </p:cBhvr>
                                      <p:to>
                                        <p:strVal val="visible"/>
                                      </p:to>
                                    </p:set>
                                    <p:anim calcmode="lin" valueType="num">
                                      <p:cBhvr additive="base">
                                        <p:cTn id="21" dur="750" fill="hold"/>
                                        <p:tgtEl>
                                          <p:spTgt spid="107"/>
                                        </p:tgtEl>
                                        <p:attrNameLst>
                                          <p:attrName>ppt_x</p:attrName>
                                        </p:attrNameLst>
                                      </p:cBhvr>
                                      <p:tavLst>
                                        <p:tav tm="0">
                                          <p:val>
                                            <p:strVal val="#ppt_x"/>
                                          </p:val>
                                        </p:tav>
                                        <p:tav tm="100000">
                                          <p:val>
                                            <p:strVal val="#ppt_x"/>
                                          </p:val>
                                        </p:tav>
                                      </p:tavLst>
                                    </p:anim>
                                    <p:anim calcmode="lin" valueType="num">
                                      <p:cBhvr additive="base">
                                        <p:cTn id="22" dur="750" fill="hold"/>
                                        <p:tgtEl>
                                          <p:spTgt spid="107"/>
                                        </p:tgtEl>
                                        <p:attrNameLst>
                                          <p:attrName>ppt_y</p:attrName>
                                        </p:attrNameLst>
                                      </p:cBhvr>
                                      <p:tavLst>
                                        <p:tav tm="0">
                                          <p:val>
                                            <p:strVal val="0-#ppt_h/2"/>
                                          </p:val>
                                        </p:tav>
                                        <p:tav tm="100000">
                                          <p:val>
                                            <p:strVal val="#ppt_y"/>
                                          </p:val>
                                        </p:tav>
                                      </p:tavLst>
                                    </p:anim>
                                  </p:childTnLst>
                                </p:cTn>
                              </p:par>
                            </p:childTnLst>
                          </p:cTn>
                        </p:par>
                        <p:par>
                          <p:cTn id="23" fill="hold">
                            <p:stCondLst>
                              <p:cond delay="2750"/>
                            </p:stCondLst>
                            <p:childTnLst>
                              <p:par>
                                <p:cTn id="24" presetID="2" presetClass="entr" presetSubtype="1" fill="hold" grpId="0" nodeType="afterEffect">
                                  <p:stCondLst>
                                    <p:cond delay="0"/>
                                  </p:stCondLst>
                                  <p:childTnLst>
                                    <p:set>
                                      <p:cBhvr>
                                        <p:cTn id="25" dur="1" fill="hold">
                                          <p:stCondLst>
                                            <p:cond delay="0"/>
                                          </p:stCondLst>
                                        </p:cTn>
                                        <p:tgtEl>
                                          <p:spTgt spid="110"/>
                                        </p:tgtEl>
                                        <p:attrNameLst>
                                          <p:attrName>style.visibility</p:attrName>
                                        </p:attrNameLst>
                                      </p:cBhvr>
                                      <p:to>
                                        <p:strVal val="visible"/>
                                      </p:to>
                                    </p:set>
                                    <p:anim calcmode="lin" valueType="num">
                                      <p:cBhvr additive="base">
                                        <p:cTn id="26" dur="750" fill="hold"/>
                                        <p:tgtEl>
                                          <p:spTgt spid="110"/>
                                        </p:tgtEl>
                                        <p:attrNameLst>
                                          <p:attrName>ppt_x</p:attrName>
                                        </p:attrNameLst>
                                      </p:cBhvr>
                                      <p:tavLst>
                                        <p:tav tm="0">
                                          <p:val>
                                            <p:strVal val="#ppt_x"/>
                                          </p:val>
                                        </p:tav>
                                        <p:tav tm="100000">
                                          <p:val>
                                            <p:strVal val="#ppt_x"/>
                                          </p:val>
                                        </p:tav>
                                      </p:tavLst>
                                    </p:anim>
                                    <p:anim calcmode="lin" valueType="num">
                                      <p:cBhvr additive="base">
                                        <p:cTn id="27" dur="750" fill="hold"/>
                                        <p:tgtEl>
                                          <p:spTgt spid="110"/>
                                        </p:tgtEl>
                                        <p:attrNameLst>
                                          <p:attrName>ppt_y</p:attrName>
                                        </p:attrNameLst>
                                      </p:cBhvr>
                                      <p:tavLst>
                                        <p:tav tm="0">
                                          <p:val>
                                            <p:strVal val="0-#ppt_h/2"/>
                                          </p:val>
                                        </p:tav>
                                        <p:tav tm="100000">
                                          <p:val>
                                            <p:strVal val="#ppt_y"/>
                                          </p:val>
                                        </p:tav>
                                      </p:tavLst>
                                    </p:anim>
                                  </p:childTnLst>
                                </p:cTn>
                              </p:par>
                              <p:par>
                                <p:cTn id="28" presetID="37" presetClass="entr" presetSubtype="0" fill="hold" grpId="0" nodeType="withEffect">
                                  <p:stCondLst>
                                    <p:cond delay="500"/>
                                  </p:stCondLst>
                                  <p:childTnLst>
                                    <p:set>
                                      <p:cBhvr>
                                        <p:cTn id="29" dur="1" fill="hold">
                                          <p:stCondLst>
                                            <p:cond delay="0"/>
                                          </p:stCondLst>
                                        </p:cTn>
                                        <p:tgtEl>
                                          <p:spTgt spid="116"/>
                                        </p:tgtEl>
                                        <p:attrNameLst>
                                          <p:attrName>style.visibility</p:attrName>
                                        </p:attrNameLst>
                                      </p:cBhvr>
                                      <p:to>
                                        <p:strVal val="visible"/>
                                      </p:to>
                                    </p:set>
                                    <p:animEffect transition="in" filter="fade">
                                      <p:cBhvr>
                                        <p:cTn id="30" dur="1000"/>
                                        <p:tgtEl>
                                          <p:spTgt spid="116"/>
                                        </p:tgtEl>
                                      </p:cBhvr>
                                    </p:animEffect>
                                    <p:anim calcmode="lin" valueType="num">
                                      <p:cBhvr>
                                        <p:cTn id="31" dur="1000" fill="hold"/>
                                        <p:tgtEl>
                                          <p:spTgt spid="116"/>
                                        </p:tgtEl>
                                        <p:attrNameLst>
                                          <p:attrName>ppt_x</p:attrName>
                                        </p:attrNameLst>
                                      </p:cBhvr>
                                      <p:tavLst>
                                        <p:tav tm="0">
                                          <p:val>
                                            <p:strVal val="#ppt_x"/>
                                          </p:val>
                                        </p:tav>
                                        <p:tav tm="100000">
                                          <p:val>
                                            <p:strVal val="#ppt_x"/>
                                          </p:val>
                                        </p:tav>
                                      </p:tavLst>
                                    </p:anim>
                                    <p:anim calcmode="lin" valueType="num">
                                      <p:cBhvr>
                                        <p:cTn id="32" dur="900" decel="100000" fill="hold"/>
                                        <p:tgtEl>
                                          <p:spTgt spid="116"/>
                                        </p:tgtEl>
                                        <p:attrNameLst>
                                          <p:attrName>ppt_y</p:attrName>
                                        </p:attrNameLst>
                                      </p:cBhvr>
                                      <p:tavLst>
                                        <p:tav tm="0">
                                          <p:val>
                                            <p:strVal val="#ppt_y+1"/>
                                          </p:val>
                                        </p:tav>
                                        <p:tav tm="100000">
                                          <p:val>
                                            <p:strVal val="#ppt_y-.03"/>
                                          </p:val>
                                        </p:tav>
                                      </p:tavLst>
                                    </p:anim>
                                    <p:anim calcmode="lin" valueType="num">
                                      <p:cBhvr>
                                        <p:cTn id="33" dur="100" decel="100000" fill="hold">
                                          <p:stCondLst>
                                            <p:cond delay="900"/>
                                          </p:stCondLst>
                                        </p:cTn>
                                        <p:tgtEl>
                                          <p:spTgt spid="1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animBg="1"/>
      <p:bldP spid="103" grpId="0" animBg="1"/>
      <p:bldP spid="104" grpId="0" animBg="1"/>
      <p:bldP spid="107" grpId="0" animBg="1"/>
      <p:bldP spid="110"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2" name="矩形"/>
          <p:cNvSpPr>
            <a:spLocks/>
          </p:cNvSpPr>
          <p:nvPr/>
        </p:nvSpPr>
        <p:spPr>
          <a:xfrm>
            <a:off x="952340" y="1142984"/>
            <a:ext cx="10761924" cy="106298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ct val="50000"/>
              </a:spcBef>
              <a:spcAft>
                <a:spcPts val="0"/>
              </a:spcAft>
              <a:buNone/>
            </a:pPr>
            <a:r>
              <a:rPr lang="zh-CN" altLang="en-US" sz="3200" b="0" i="0" u="none" strike="noStrike" kern="1200" cap="none" spc="0" baseline="0">
                <a:solidFill>
                  <a:srgbClr val="FF0000"/>
                </a:solidFill>
                <a:latin typeface="华文中宋" pitchFamily="2" charset="-122"/>
                <a:ea typeface="华文中宋" pitchFamily="2" charset="-122"/>
                <a:cs typeface="微软雅黑" charset="0"/>
              </a:rPr>
              <a:t>仅由单一的纯自然因素或者纯人文因素决定特定品质的商品，不是地理标志。</a:t>
            </a:r>
            <a:endParaRPr lang="zh-CN" altLang="en-US" sz="3200" b="0" i="0" u="none" strike="noStrike" kern="1200" cap="none" spc="0" baseline="0">
              <a:solidFill>
                <a:schemeClr val="tx1"/>
              </a:solidFill>
              <a:latin typeface="华文中宋" pitchFamily="2" charset="-122"/>
              <a:ea typeface="华文中宋" pitchFamily="2" charset="-122"/>
              <a:cs typeface="微软雅黑" charset="0"/>
            </a:endParaRPr>
          </a:p>
        </p:txBody>
      </p:sp>
      <p:grpSp>
        <p:nvGrpSpPr>
          <p:cNvPr id="835" name="组合"/>
          <p:cNvGrpSpPr>
            <a:grpSpLocks/>
          </p:cNvGrpSpPr>
          <p:nvPr/>
        </p:nvGrpSpPr>
        <p:grpSpPr>
          <a:xfrm>
            <a:off x="6571399" y="3143249"/>
            <a:ext cx="5036010" cy="2739405"/>
            <a:chOff x="6571399" y="3143249"/>
            <a:chExt cx="5036010" cy="2739405"/>
          </a:xfrm>
        </p:grpSpPr>
        <p:pic>
          <p:nvPicPr>
            <p:cNvPr id="833" name="图片" descr="https://ss1.bdstatic.com/70cFvXSh_Q1YnxGkpoWK1HF6hhy/it/u=2415075019,3557564824&amp;fm=27&amp;gp=0.jpg"/>
            <p:cNvPicPr>
              <a:picLocks noChangeAspect="1"/>
            </p:cNvPicPr>
            <p:nvPr/>
          </p:nvPicPr>
          <p:blipFill>
            <a:blip r:embed="rId3" cstate="print"/>
            <a:stretch>
              <a:fillRect/>
            </a:stretch>
          </p:blipFill>
          <p:spPr>
            <a:xfrm>
              <a:off x="6571399" y="3143249"/>
              <a:ext cx="5036010" cy="2124844"/>
            </a:xfrm>
            <a:prstGeom prst="rect">
              <a:avLst/>
            </a:prstGeom>
            <a:noFill/>
            <a:ln w="9525" cap="flat" cmpd="sng">
              <a:noFill/>
              <a:prstDash val="solid"/>
              <a:miter/>
            </a:ln>
          </p:spPr>
        </p:pic>
        <p:sp>
          <p:nvSpPr>
            <p:cNvPr id="834" name="矩形"/>
            <p:cNvSpPr>
              <a:spLocks/>
            </p:cNvSpPr>
            <p:nvPr/>
          </p:nvSpPr>
          <p:spPr>
            <a:xfrm>
              <a:off x="7809495" y="5429265"/>
              <a:ext cx="3583932" cy="45338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ct val="50000"/>
                </a:spcBef>
                <a:spcAft>
                  <a:spcPts val="0"/>
                </a:spcAft>
                <a:buNone/>
              </a:pPr>
              <a:r>
                <a:rPr lang="zh-CN" altLang="en-US" sz="2400" b="0" i="0" u="none" strike="noStrike" kern="1200" cap="none" spc="0" baseline="0">
                  <a:solidFill>
                    <a:schemeClr val="tx1"/>
                  </a:solidFill>
                  <a:latin typeface="微软雅黑" charset="0"/>
                  <a:ea typeface="微软雅黑" charset="0"/>
                  <a:cs typeface="微软雅黑" charset="0"/>
                </a:rPr>
                <a:t>砭石原石</a:t>
              </a:r>
            </a:p>
          </p:txBody>
        </p:sp>
      </p:grpSp>
      <p:pic>
        <p:nvPicPr>
          <p:cNvPr id="836" name="图片" descr="C:\Users\m6400pc\Desktop\矿泉水.jpg"/>
          <p:cNvPicPr>
            <a:picLocks noChangeAspect="1"/>
          </p:cNvPicPr>
          <p:nvPr/>
        </p:nvPicPr>
        <p:blipFill>
          <a:blip r:embed="rId4" cstate="print"/>
          <a:stretch>
            <a:fillRect/>
          </a:stretch>
        </p:blipFill>
        <p:spPr>
          <a:xfrm>
            <a:off x="1047578" y="3071810"/>
            <a:ext cx="4600596" cy="2189162"/>
          </a:xfrm>
          <a:prstGeom prst="rect">
            <a:avLst/>
          </a:prstGeom>
          <a:noFill/>
          <a:ln w="9525" cap="flat" cmpd="sng">
            <a:noFill/>
            <a:prstDash val="solid"/>
            <a:miter/>
          </a:ln>
        </p:spPr>
      </p:pic>
      <p:sp>
        <p:nvSpPr>
          <p:cNvPr id="837" name="矩形"/>
          <p:cNvSpPr>
            <a:spLocks/>
          </p:cNvSpPr>
          <p:nvPr/>
        </p:nvSpPr>
        <p:spPr>
          <a:xfrm>
            <a:off x="2095199" y="5429265"/>
            <a:ext cx="2190479" cy="45338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2400" b="1" i="0" u="none" strike="noStrike" kern="1200" cap="none" spc="0" baseline="0">
                <a:solidFill>
                  <a:schemeClr val="tx1"/>
                </a:solidFill>
                <a:latin typeface="仿宋_GB2312" pitchFamily="49" charset="-122"/>
                <a:ea typeface="仿宋_GB2312" pitchFamily="49" charset="-122"/>
                <a:cs typeface="微软雅黑" charset="0"/>
              </a:rPr>
              <a:t>   </a:t>
            </a:r>
            <a:r>
              <a:rPr lang="zh-CN" altLang="en-US" sz="2400" b="0" i="0" u="none" strike="noStrike" kern="1200" cap="none" spc="0" baseline="0">
                <a:solidFill>
                  <a:schemeClr val="tx1"/>
                </a:solidFill>
                <a:latin typeface="微软雅黑" charset="0"/>
                <a:ea typeface="微软雅黑" charset="0"/>
                <a:cs typeface="微软雅黑" charset="0"/>
              </a:rPr>
              <a:t>矿泉水</a:t>
            </a:r>
          </a:p>
        </p:txBody>
      </p:sp>
    </p:spTree>
    <p:extLst>
      <p:ext uri="{BB962C8B-B14F-4D97-AF65-F5344CB8AC3E}">
        <p14:creationId xmlns:p14="http://schemas.microsoft.com/office/powerpoint/2010/main" val="9654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35"/>
                                        </p:tgtEl>
                                        <p:attrNameLst>
                                          <p:attrName>style.visibility</p:attrName>
                                        </p:attrNameLst>
                                      </p:cBhvr>
                                      <p:to>
                                        <p:strVal val="visible"/>
                                      </p:to>
                                    </p:set>
                                    <p:animEffect transition="in" filter="box(in)">
                                      <p:cBhvr>
                                        <p:cTn id="7" dur="500"/>
                                        <p:tgtEl>
                                          <p:spTgt spid="8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 name="矩形"/>
          <p:cNvSpPr>
            <a:spLocks/>
          </p:cNvSpPr>
          <p:nvPr/>
        </p:nvSpPr>
        <p:spPr>
          <a:xfrm>
            <a:off x="571387" y="714355"/>
            <a:ext cx="11238116" cy="57721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ct val="50000"/>
              </a:spcBef>
              <a:spcAft>
                <a:spcPts val="0"/>
              </a:spcAft>
              <a:buNone/>
            </a:pPr>
            <a:r>
              <a:rPr lang="zh-CN" altLang="en-US" sz="3200" b="0" i="0" u="none" strike="noStrike" kern="1200" cap="none" spc="0" baseline="0">
                <a:solidFill>
                  <a:srgbClr val="FF0000"/>
                </a:solidFill>
                <a:latin typeface="华文中宋" pitchFamily="2" charset="-122"/>
                <a:ea typeface="华文中宋" pitchFamily="2" charset="-122"/>
                <a:cs typeface="微软雅黑" charset="0"/>
              </a:rPr>
              <a:t>有些含有地名和商品名称的搭配属于通用名称，不是地理标志。</a:t>
            </a:r>
            <a:endParaRPr lang="zh-CN" altLang="en-US" sz="3200" b="0" i="0" u="none" strike="noStrike" kern="1200" cap="none" spc="0" baseline="0">
              <a:solidFill>
                <a:schemeClr val="tx1"/>
              </a:solidFill>
              <a:latin typeface="华文中宋" pitchFamily="2" charset="-122"/>
              <a:ea typeface="华文中宋" pitchFamily="2" charset="-122"/>
              <a:cs typeface="微软雅黑" charset="0"/>
            </a:endParaRPr>
          </a:p>
        </p:txBody>
      </p:sp>
      <p:pic>
        <p:nvPicPr>
          <p:cNvPr id="842" name="图片" descr="https://ss1.bdstatic.com/70cFvXSh_Q1YnxGkpoWK1HF6hhy/it/u=2493781355,4043036244&amp;fm=27&amp;gp=0.jpg"/>
          <p:cNvPicPr>
            <a:picLocks noChangeAspect="1"/>
          </p:cNvPicPr>
          <p:nvPr/>
        </p:nvPicPr>
        <p:blipFill>
          <a:blip r:embed="rId3" cstate="print"/>
          <a:stretch>
            <a:fillRect/>
          </a:stretch>
        </p:blipFill>
        <p:spPr>
          <a:xfrm>
            <a:off x="380910" y="2857496"/>
            <a:ext cx="6555240" cy="2500330"/>
          </a:xfrm>
          <a:prstGeom prst="rect">
            <a:avLst/>
          </a:prstGeom>
          <a:noFill/>
          <a:ln w="9525" cap="flat" cmpd="sng">
            <a:noFill/>
            <a:prstDash val="solid"/>
            <a:miter/>
          </a:ln>
        </p:spPr>
      </p:pic>
      <p:sp>
        <p:nvSpPr>
          <p:cNvPr id="843" name="矩形"/>
          <p:cNvSpPr>
            <a:spLocks/>
          </p:cNvSpPr>
          <p:nvPr/>
        </p:nvSpPr>
        <p:spPr>
          <a:xfrm>
            <a:off x="7047588" y="3929067"/>
            <a:ext cx="5142824" cy="180594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2800" b="0" i="0" u="none" strike="noStrike" kern="1200" cap="none" spc="0" baseline="0">
                <a:solidFill>
                  <a:schemeClr val="tx1"/>
                </a:solidFill>
                <a:latin typeface="仿宋_GB2312" pitchFamily="49" charset="-122"/>
                <a:ea typeface="仿宋_GB2312" pitchFamily="49" charset="-122"/>
                <a:cs typeface="微软雅黑" charset="0"/>
              </a:rPr>
              <a:t>用</a:t>
            </a:r>
            <a:r>
              <a:rPr lang="zh-CN" altLang="en-US" sz="2800" b="0" i="0" u="none" strike="noStrike" kern="1200" cap="none" spc="0" baseline="0">
                <a:solidFill>
                  <a:schemeClr val="tx1"/>
                </a:solidFill>
                <a:latin typeface="仿宋_GB2312" pitchFamily="49" charset="-122"/>
                <a:ea typeface="仿宋_GB2312" pitchFamily="49" charset="-122"/>
                <a:cs typeface="微软雅黑" charset="0"/>
                <a:hlinkClick r:id="rId4"/>
              </a:rPr>
              <a:t>米饭</a:t>
            </a:r>
            <a:r>
              <a:rPr lang="zh-CN" altLang="en-US" sz="2800" b="0" i="0" u="none" strike="noStrike" kern="1200" cap="none" spc="0" baseline="0">
                <a:solidFill>
                  <a:schemeClr val="tx1"/>
                </a:solidFill>
                <a:latin typeface="仿宋_GB2312" pitchFamily="49" charset="-122"/>
                <a:ea typeface="仿宋_GB2312" pitchFamily="49" charset="-122"/>
                <a:cs typeface="微软雅黑" charset="0"/>
              </a:rPr>
              <a:t>、</a:t>
            </a:r>
            <a:r>
              <a:rPr lang="zh-CN" altLang="en-US" sz="2800" b="0" i="0" u="none" strike="noStrike" kern="1200" cap="none" spc="0" baseline="0">
                <a:solidFill>
                  <a:schemeClr val="tx1"/>
                </a:solidFill>
                <a:latin typeface="仿宋_GB2312" pitchFamily="49" charset="-122"/>
                <a:ea typeface="仿宋_GB2312" pitchFamily="49" charset="-122"/>
                <a:cs typeface="微软雅黑" charset="0"/>
                <a:hlinkClick r:id="rId5"/>
              </a:rPr>
              <a:t>火腿</a:t>
            </a:r>
            <a:r>
              <a:rPr lang="zh-CN" altLang="en-US" sz="2800" b="0" i="0" u="none" strike="noStrike" kern="1200" cap="none" spc="0" baseline="0">
                <a:solidFill>
                  <a:schemeClr val="tx1"/>
                </a:solidFill>
                <a:latin typeface="仿宋_GB2312" pitchFamily="49" charset="-122"/>
                <a:ea typeface="仿宋_GB2312" pitchFamily="49" charset="-122"/>
                <a:cs typeface="微软雅黑" charset="0"/>
              </a:rPr>
              <a:t>、</a:t>
            </a:r>
            <a:r>
              <a:rPr lang="zh-CN" altLang="en-US" sz="2800" b="0" i="0" u="none" strike="noStrike" kern="1200" cap="none" spc="0" baseline="0">
                <a:solidFill>
                  <a:schemeClr val="tx1"/>
                </a:solidFill>
                <a:latin typeface="仿宋_GB2312" pitchFamily="49" charset="-122"/>
                <a:ea typeface="仿宋_GB2312" pitchFamily="49" charset="-122"/>
                <a:cs typeface="微软雅黑" charset="0"/>
                <a:hlinkClick r:id="rId6"/>
              </a:rPr>
              <a:t>鸡蛋</a:t>
            </a:r>
            <a:r>
              <a:rPr lang="zh-CN" altLang="en-US" sz="2800" b="0" i="0" u="none" strike="noStrike" kern="1200" cap="none" spc="0" baseline="0">
                <a:solidFill>
                  <a:schemeClr val="tx1"/>
                </a:solidFill>
                <a:latin typeface="仿宋_GB2312" pitchFamily="49" charset="-122"/>
                <a:ea typeface="仿宋_GB2312" pitchFamily="49" charset="-122"/>
                <a:cs typeface="微软雅黑" charset="0"/>
              </a:rPr>
              <a:t>、</a:t>
            </a:r>
            <a:r>
              <a:rPr lang="zh-CN" altLang="en-US" sz="2800" b="0" i="0" u="none" strike="noStrike" kern="1200" cap="none" spc="0" baseline="0">
                <a:solidFill>
                  <a:schemeClr val="tx1"/>
                </a:solidFill>
                <a:latin typeface="仿宋_GB2312" pitchFamily="49" charset="-122"/>
                <a:ea typeface="仿宋_GB2312" pitchFamily="49" charset="-122"/>
                <a:cs typeface="微软雅黑" charset="0"/>
                <a:hlinkClick r:id="rId7"/>
              </a:rPr>
              <a:t>虾仁</a:t>
            </a:r>
            <a:r>
              <a:rPr lang="zh-CN" altLang="en-US" sz="2800" b="0" i="0" u="none" strike="noStrike" kern="1200" cap="none" spc="0" baseline="0">
                <a:solidFill>
                  <a:schemeClr val="tx1"/>
                </a:solidFill>
                <a:latin typeface="仿宋_GB2312" pitchFamily="49" charset="-122"/>
                <a:ea typeface="仿宋_GB2312" pitchFamily="49" charset="-122"/>
                <a:cs typeface="微软雅黑" charset="0"/>
              </a:rPr>
              <a:t>等食材炒制，颗粒分明、粒粒松散、软硬有度、色彩调和、光泽饱满</a:t>
            </a:r>
            <a:r>
              <a:rPr lang="zh-CN" altLang="en-US" sz="1800" b="0" i="0" u="none" strike="noStrike" kern="1200" cap="none" spc="0" baseline="0">
                <a:solidFill>
                  <a:schemeClr val="tx1"/>
                </a:solidFill>
                <a:latin typeface="微软雅黑" charset="0"/>
                <a:ea typeface="微软雅黑" charset="0"/>
                <a:cs typeface="微软雅黑" charset="0"/>
              </a:rPr>
              <a:t>。</a:t>
            </a:r>
          </a:p>
        </p:txBody>
      </p:sp>
      <p:pic>
        <p:nvPicPr>
          <p:cNvPr id="844" name="图片"/>
          <p:cNvPicPr>
            <a:picLocks noChangeAspect="1"/>
          </p:cNvPicPr>
          <p:nvPr/>
        </p:nvPicPr>
        <p:blipFill>
          <a:blip r:embed="rId8" cstate="print"/>
          <a:stretch>
            <a:fillRect/>
          </a:stretch>
        </p:blipFill>
        <p:spPr>
          <a:xfrm>
            <a:off x="7619020" y="2214554"/>
            <a:ext cx="3438114" cy="1510706"/>
          </a:xfrm>
          <a:prstGeom prst="rect">
            <a:avLst/>
          </a:prstGeom>
          <a:noFill/>
          <a:ln w="9525" cap="flat" cmpd="sng">
            <a:noFill/>
            <a:prstDash val="solid"/>
            <a:miter/>
          </a:ln>
        </p:spPr>
      </p:pic>
    </p:spTree>
    <p:extLst>
      <p:ext uri="{BB962C8B-B14F-4D97-AF65-F5344CB8AC3E}">
        <p14:creationId xmlns:p14="http://schemas.microsoft.com/office/powerpoint/2010/main" val="1478167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 name="矩形"/>
          <p:cNvSpPr>
            <a:spLocks/>
          </p:cNvSpPr>
          <p:nvPr/>
        </p:nvSpPr>
        <p:spPr>
          <a:xfrm>
            <a:off x="380911" y="785794"/>
            <a:ext cx="11523830" cy="106299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ct val="50000"/>
              </a:spcBef>
              <a:spcAft>
                <a:spcPts val="0"/>
              </a:spcAft>
              <a:buNone/>
            </a:pPr>
            <a:r>
              <a:rPr lang="zh-CN" altLang="en-US" sz="3200" b="0" i="0" u="none" strike="noStrike" kern="1200" cap="none" spc="0" baseline="0">
                <a:solidFill>
                  <a:srgbClr val="FF0000"/>
                </a:solidFill>
                <a:latin typeface="华文中宋" pitchFamily="2" charset="-122"/>
                <a:ea typeface="华文中宋" pitchFamily="2" charset="-122"/>
                <a:cs typeface="微软雅黑" charset="0"/>
              </a:rPr>
              <a:t>   有些属于地方菜肴，其品质特点主要取决于加工工艺，与当地的自然因素和人文因素无关，不是地理标志。</a:t>
            </a:r>
            <a:endParaRPr lang="zh-CN" altLang="en-US" sz="3200" b="0" i="0" u="none" strike="noStrike" kern="1200" cap="none" spc="0" baseline="0">
              <a:solidFill>
                <a:schemeClr val="tx1"/>
              </a:solidFill>
              <a:latin typeface="华文中宋" pitchFamily="2" charset="-122"/>
              <a:ea typeface="华文中宋" pitchFamily="2" charset="-122"/>
              <a:cs typeface="微软雅黑" charset="0"/>
            </a:endParaRPr>
          </a:p>
        </p:txBody>
      </p:sp>
      <p:sp>
        <p:nvSpPr>
          <p:cNvPr id="849" name="矩形"/>
          <p:cNvSpPr>
            <a:spLocks/>
          </p:cNvSpPr>
          <p:nvPr/>
        </p:nvSpPr>
        <p:spPr>
          <a:xfrm>
            <a:off x="476149" y="2714620"/>
            <a:ext cx="5047628" cy="2806064"/>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50000"/>
              </a:lnSpc>
              <a:spcBef>
                <a:spcPts val="0"/>
              </a:spcBef>
              <a:spcAft>
                <a:spcPts val="0"/>
              </a:spcAft>
              <a:buNone/>
            </a:pPr>
            <a:r>
              <a:rPr lang="zh-CN" altLang="en-US" sz="2400" b="0" i="0" u="none" strike="noStrike" kern="1200" cap="none" spc="0" baseline="0">
                <a:solidFill>
                  <a:schemeClr val="tx1"/>
                </a:solidFill>
                <a:latin typeface="微软雅黑" charset="0"/>
                <a:ea typeface="微软雅黑" charset="0"/>
                <a:cs typeface="微软雅黑" charset="0"/>
              </a:rPr>
              <a:t>大盘鸡是新疆地区名菜，主要用料为鸡块和土豆块，配皮带面烹饪而成。菜品色彩鲜艳，有爽滑麻辣的鸡肉和软糯甜润的土豆，辣中有香，粗中带细。 </a:t>
            </a:r>
          </a:p>
        </p:txBody>
      </p:sp>
      <p:pic>
        <p:nvPicPr>
          <p:cNvPr id="850" name="图片" descr="0.jpg"/>
          <p:cNvPicPr>
            <a:picLocks noChangeAspect="1"/>
          </p:cNvPicPr>
          <p:nvPr/>
        </p:nvPicPr>
        <p:blipFill>
          <a:blip r:embed="rId3" cstate="print"/>
          <a:stretch>
            <a:fillRect/>
          </a:stretch>
        </p:blipFill>
        <p:spPr>
          <a:xfrm>
            <a:off x="5714254" y="2928934"/>
            <a:ext cx="6143881" cy="2971798"/>
          </a:xfrm>
          <a:prstGeom prst="rect">
            <a:avLst/>
          </a:prstGeom>
          <a:noFill/>
          <a:ln w="9525" cap="flat" cmpd="sng">
            <a:noFill/>
            <a:prstDash val="solid"/>
            <a:miter/>
          </a:ln>
        </p:spPr>
      </p:pic>
    </p:spTree>
    <p:extLst>
      <p:ext uri="{BB962C8B-B14F-4D97-AF65-F5344CB8AC3E}">
        <p14:creationId xmlns:p14="http://schemas.microsoft.com/office/powerpoint/2010/main" val="1135912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 name="曲线"/>
          <p:cNvSpPr>
            <a:spLocks/>
          </p:cNvSpPr>
          <p:nvPr/>
        </p:nvSpPr>
        <p:spPr>
          <a:xfrm flipV="1">
            <a:off x="2094678" y="4857760"/>
            <a:ext cx="1092200" cy="1521884"/>
          </a:xfrm>
          <a:custGeom>
            <a:avLst/>
            <a:gdLst>
              <a:gd name="T1" fmla="*/ 0 w 21600"/>
              <a:gd name="T2" fmla="*/ -21600 h 21600"/>
              <a:gd name="T3" fmla="*/ 21600 w 21600"/>
              <a:gd name="T4" fmla="*/ 0 h 21600"/>
            </a:gdLst>
            <a:ahLst/>
            <a:cxnLst/>
            <a:rect l="T1" t="T2" r="T3" b="T4"/>
            <a:pathLst>
              <a:path w="21600" h="21600">
                <a:moveTo>
                  <a:pt x="2731" y="19077"/>
                </a:moveTo>
                <a:lnTo>
                  <a:pt x="2962" y="6213"/>
                </a:lnTo>
                <a:cubicBezTo>
                  <a:pt x="3101" y="3909"/>
                  <a:pt x="4212" y="3873"/>
                  <a:pt x="6110" y="3837"/>
                </a:cubicBezTo>
                <a:lnTo>
                  <a:pt x="16668" y="3691"/>
                </a:lnTo>
                <a:lnTo>
                  <a:pt x="16668" y="5847"/>
                </a:lnTo>
                <a:lnTo>
                  <a:pt x="21600" y="2795"/>
                </a:lnTo>
                <a:lnTo>
                  <a:pt x="16483" y="0"/>
                </a:lnTo>
                <a:lnTo>
                  <a:pt x="16529" y="1681"/>
                </a:lnTo>
                <a:cubicBezTo>
                  <a:pt x="16529" y="1681"/>
                  <a:pt x="9399" y="1716"/>
                  <a:pt x="5416" y="1716"/>
                </a:cubicBezTo>
                <a:cubicBezTo>
                  <a:pt x="1388" y="1753"/>
                  <a:pt x="46" y="2849"/>
                  <a:pt x="0" y="5445"/>
                </a:cubicBezTo>
                <a:lnTo>
                  <a:pt x="0" y="19333"/>
                </a:lnTo>
                <a:cubicBezTo>
                  <a:pt x="462" y="21600"/>
                  <a:pt x="2152" y="21380"/>
                  <a:pt x="2731" y="19077"/>
                </a:cubicBezTo>
                <a:close/>
              </a:path>
            </a:pathLst>
          </a:custGeom>
          <a:solidFill>
            <a:srgbClr val="A6A6A6"/>
          </a:solidFill>
          <a:ln w="9525" cap="flat" cmpd="sng">
            <a:noFill/>
            <a:prstDash val="solid"/>
            <a:round/>
          </a:ln>
        </p:spPr>
        <p:txBody>
          <a:bodyPr rtlCol="0" anchor="ctr"/>
          <a:lstStyle/>
          <a:p>
            <a:pPr algn="ctr"/>
            <a:endParaRPr/>
          </a:p>
        </p:txBody>
      </p:sp>
      <p:sp>
        <p:nvSpPr>
          <p:cNvPr id="855" name="曲线"/>
          <p:cNvSpPr>
            <a:spLocks/>
          </p:cNvSpPr>
          <p:nvPr/>
        </p:nvSpPr>
        <p:spPr>
          <a:xfrm rot="-5400000">
            <a:off x="2510073" y="4299489"/>
            <a:ext cx="325967" cy="1299633"/>
          </a:xfrm>
          <a:custGeom>
            <a:avLst/>
            <a:gdLst>
              <a:gd name="T1" fmla="*/ 0 w 21600"/>
              <a:gd name="T2" fmla="*/ 0 h 21600"/>
              <a:gd name="T3" fmla="*/ 21600 w 21600"/>
              <a:gd name="T4" fmla="*/ 21600 h 21600"/>
            </a:gdLst>
            <a:ahLst/>
            <a:cxnLst/>
            <a:rect l="T1" t="T2" r="T3" b="T4"/>
            <a:pathLst>
              <a:path w="21600" h="21600">
                <a:moveTo>
                  <a:pt x="5627" y="35"/>
                </a:moveTo>
                <a:lnTo>
                  <a:pt x="6844" y="16879"/>
                </a:lnTo>
                <a:lnTo>
                  <a:pt x="0" y="16950"/>
                </a:lnTo>
                <a:lnTo>
                  <a:pt x="10951" y="21600"/>
                </a:lnTo>
                <a:lnTo>
                  <a:pt x="21600" y="16950"/>
                </a:lnTo>
                <a:lnTo>
                  <a:pt x="15211" y="16950"/>
                </a:lnTo>
                <a:lnTo>
                  <a:pt x="15058" y="0"/>
                </a:lnTo>
                <a:lnTo>
                  <a:pt x="5627" y="35"/>
                </a:lnTo>
                <a:close/>
              </a:path>
            </a:pathLst>
          </a:custGeom>
          <a:solidFill>
            <a:srgbClr val="A6A6A6"/>
          </a:solidFill>
          <a:ln w="9525" cap="flat" cmpd="sng">
            <a:noFill/>
            <a:prstDash val="solid"/>
            <a:round/>
          </a:ln>
        </p:spPr>
        <p:txBody>
          <a:bodyPr rtlCol="0" anchor="ctr"/>
          <a:lstStyle/>
          <a:p>
            <a:pPr algn="ctr"/>
            <a:endParaRPr/>
          </a:p>
        </p:txBody>
      </p:sp>
      <p:sp>
        <p:nvSpPr>
          <p:cNvPr id="856" name="曲线"/>
          <p:cNvSpPr>
            <a:spLocks/>
          </p:cNvSpPr>
          <p:nvPr/>
        </p:nvSpPr>
        <p:spPr>
          <a:xfrm>
            <a:off x="2094678" y="1214422"/>
            <a:ext cx="1092200" cy="1763183"/>
          </a:xfrm>
          <a:custGeom>
            <a:avLst/>
            <a:gdLst>
              <a:gd name="T1" fmla="*/ 0 w 21600"/>
              <a:gd name="T2" fmla="*/ 0 h 21600"/>
              <a:gd name="T3" fmla="*/ 21600 w 21600"/>
              <a:gd name="T4" fmla="*/ 21600 h 21600"/>
            </a:gdLst>
            <a:ahLst/>
            <a:cxnLst/>
            <a:rect l="T1" t="T2" r="T3" b="T4"/>
            <a:pathLst>
              <a:path w="21600" h="21600">
                <a:moveTo>
                  <a:pt x="2731" y="19078"/>
                </a:moveTo>
                <a:lnTo>
                  <a:pt x="2962" y="6212"/>
                </a:lnTo>
                <a:cubicBezTo>
                  <a:pt x="3101" y="3910"/>
                  <a:pt x="4212" y="3874"/>
                  <a:pt x="6110" y="3837"/>
                </a:cubicBezTo>
                <a:lnTo>
                  <a:pt x="16668" y="3691"/>
                </a:lnTo>
                <a:lnTo>
                  <a:pt x="16668" y="5847"/>
                </a:lnTo>
                <a:lnTo>
                  <a:pt x="21600" y="2794"/>
                </a:lnTo>
                <a:lnTo>
                  <a:pt x="16483" y="0"/>
                </a:lnTo>
                <a:lnTo>
                  <a:pt x="16529" y="1681"/>
                </a:lnTo>
                <a:cubicBezTo>
                  <a:pt x="16529" y="1681"/>
                  <a:pt x="9399" y="1716"/>
                  <a:pt x="5416" y="1716"/>
                </a:cubicBezTo>
                <a:cubicBezTo>
                  <a:pt x="1388" y="1753"/>
                  <a:pt x="46" y="2850"/>
                  <a:pt x="0" y="5444"/>
                </a:cubicBezTo>
                <a:lnTo>
                  <a:pt x="0" y="19334"/>
                </a:lnTo>
                <a:cubicBezTo>
                  <a:pt x="462" y="21600"/>
                  <a:pt x="2152" y="21380"/>
                  <a:pt x="2731" y="19078"/>
                </a:cubicBezTo>
                <a:close/>
              </a:path>
            </a:pathLst>
          </a:custGeom>
          <a:solidFill>
            <a:srgbClr val="A6A6A6"/>
          </a:solidFill>
          <a:ln w="9525" cap="flat" cmpd="sng">
            <a:noFill/>
            <a:prstDash val="solid"/>
            <a:round/>
          </a:ln>
        </p:spPr>
        <p:txBody>
          <a:bodyPr rtlCol="0" anchor="ctr"/>
          <a:lstStyle/>
          <a:p>
            <a:pPr algn="ctr"/>
            <a:endParaRPr/>
          </a:p>
        </p:txBody>
      </p:sp>
      <p:sp>
        <p:nvSpPr>
          <p:cNvPr id="857" name="圆角矩形"/>
          <p:cNvSpPr>
            <a:spLocks/>
          </p:cNvSpPr>
          <p:nvPr/>
        </p:nvSpPr>
        <p:spPr>
          <a:xfrm>
            <a:off x="3166248" y="928670"/>
            <a:ext cx="1242483" cy="1202267"/>
          </a:xfrm>
          <a:prstGeom prst="roundRect">
            <a:avLst>
              <a:gd name="adj" fmla="val 11921"/>
            </a:avLst>
          </a:prstGeom>
          <a:solidFill>
            <a:srgbClr val="9BD744"/>
          </a:solidFill>
          <a:ln w="25400" cap="flat" cmpd="sng">
            <a:noFill/>
            <a:prstDash val="solid"/>
            <a:round/>
          </a:ln>
        </p:spPr>
        <p:txBody>
          <a:bodyPr vert="horz" wrap="square" lIns="82815" tIns="41407" rIns="82815" bIns="41407" anchor="ctr" anchorCtr="0">
            <a:prstTxWarp prst="textNoShape">
              <a:avLst/>
            </a:prstTxWarp>
          </a:bodyPr>
          <a:lstStyle/>
          <a:p>
            <a:pPr marL="0" indent="0" algn="l">
              <a:lnSpc>
                <a:spcPct val="100000"/>
              </a:lnSpc>
              <a:spcBef>
                <a:spcPts val="0"/>
              </a:spcBef>
              <a:spcAft>
                <a:spcPts val="0"/>
              </a:spcAft>
              <a:buNone/>
            </a:pPr>
            <a:r>
              <a:rPr lang="zh-CN" altLang="en-US" sz="1600" b="0" i="0" u="none" strike="noStrike" kern="1200" cap="none" spc="0" baseline="0">
                <a:solidFill>
                  <a:schemeClr val="tx1"/>
                </a:solidFill>
                <a:latin typeface="微软雅黑" charset="0"/>
                <a:ea typeface="微软雅黑" charset="0"/>
                <a:cs typeface="微软雅黑" charset="0"/>
              </a:rPr>
              <a:t>知识产权属性</a:t>
            </a:r>
          </a:p>
        </p:txBody>
      </p:sp>
      <p:sp>
        <p:nvSpPr>
          <p:cNvPr id="858" name="圆角矩形"/>
          <p:cNvSpPr>
            <a:spLocks/>
          </p:cNvSpPr>
          <p:nvPr/>
        </p:nvSpPr>
        <p:spPr>
          <a:xfrm>
            <a:off x="3237686" y="2143116"/>
            <a:ext cx="1242483" cy="1193800"/>
          </a:xfrm>
          <a:prstGeom prst="roundRect">
            <a:avLst>
              <a:gd name="adj" fmla="val 11921"/>
            </a:avLst>
          </a:prstGeom>
          <a:solidFill>
            <a:srgbClr val="049AAB"/>
          </a:solidFill>
          <a:ln w="25400" cap="flat" cmpd="sng">
            <a:noFill/>
            <a:prstDash val="solid"/>
            <a:round/>
          </a:ln>
        </p:spPr>
        <p:txBody>
          <a:bodyPr vert="horz" wrap="square" lIns="82815" tIns="41407" rIns="82815" bIns="41407" anchor="ctr" anchorCtr="0">
            <a:prstTxWarp prst="textNoShape">
              <a:avLst/>
            </a:prstTxWarp>
          </a:bodyPr>
          <a:lstStyle/>
          <a:p>
            <a:pPr marL="0" indent="0" algn="ctr">
              <a:lnSpc>
                <a:spcPct val="120000"/>
              </a:lnSpc>
              <a:spcBef>
                <a:spcPts val="0"/>
              </a:spcBef>
              <a:spcAft>
                <a:spcPts val="0"/>
              </a:spcAft>
              <a:buNone/>
            </a:pPr>
            <a:r>
              <a:rPr lang="zh-CN" altLang="en-US" sz="1600" b="1" i="0" u="none" strike="noStrike" kern="1200" cap="none" spc="0" baseline="0">
                <a:solidFill>
                  <a:srgbClr val="F2F2F2"/>
                </a:solidFill>
                <a:latin typeface="微软雅黑" charset="0"/>
                <a:ea typeface="微软雅黑" charset="0"/>
                <a:cs typeface="微软雅黑" charset="0"/>
                <a:sym typeface="微软雅黑" charset="0"/>
              </a:rPr>
              <a:t>稀缺性、不可复制性</a:t>
            </a:r>
          </a:p>
        </p:txBody>
      </p:sp>
      <p:sp>
        <p:nvSpPr>
          <p:cNvPr id="859" name="圆角矩形"/>
          <p:cNvSpPr>
            <a:spLocks/>
          </p:cNvSpPr>
          <p:nvPr/>
        </p:nvSpPr>
        <p:spPr>
          <a:xfrm>
            <a:off x="3237686" y="5676900"/>
            <a:ext cx="1242483" cy="1181100"/>
          </a:xfrm>
          <a:prstGeom prst="roundRect">
            <a:avLst>
              <a:gd name="adj" fmla="val 11921"/>
            </a:avLst>
          </a:prstGeom>
          <a:solidFill>
            <a:srgbClr val="01304C"/>
          </a:solidFill>
          <a:ln w="25400" cap="flat" cmpd="sng">
            <a:noFill/>
            <a:prstDash val="solid"/>
            <a:round/>
          </a:ln>
        </p:spPr>
        <p:txBody>
          <a:bodyPr vert="horz" wrap="square" lIns="82815" tIns="41407" rIns="82815" bIns="41407" anchor="ctr" anchorCtr="0">
            <a:prstTxWarp prst="textNoShape">
              <a:avLst/>
            </a:prstTxWarp>
          </a:bodyPr>
          <a:lstStyle/>
          <a:p>
            <a:pPr marL="0" indent="0" algn="ctr">
              <a:lnSpc>
                <a:spcPct val="120000"/>
              </a:lnSpc>
              <a:spcBef>
                <a:spcPts val="0"/>
              </a:spcBef>
              <a:spcAft>
                <a:spcPts val="0"/>
              </a:spcAft>
              <a:buNone/>
            </a:pPr>
            <a:r>
              <a:rPr lang="zh-CN" altLang="en-US" sz="1600" b="1" i="0" u="none" strike="noStrike" kern="1200" cap="none" spc="0" baseline="0">
                <a:solidFill>
                  <a:srgbClr val="F2F2F2"/>
                </a:solidFill>
                <a:latin typeface="微软雅黑" charset="0"/>
                <a:ea typeface="微软雅黑" charset="0"/>
                <a:cs typeface="微软雅黑" charset="0"/>
                <a:sym typeface="微软雅黑" charset="0"/>
              </a:rPr>
              <a:t>客观实在性</a:t>
            </a:r>
          </a:p>
        </p:txBody>
      </p:sp>
      <p:grpSp>
        <p:nvGrpSpPr>
          <p:cNvPr id="862" name="组合"/>
          <p:cNvGrpSpPr>
            <a:grpSpLocks/>
          </p:cNvGrpSpPr>
          <p:nvPr/>
        </p:nvGrpSpPr>
        <p:grpSpPr>
          <a:xfrm>
            <a:off x="0" y="143392"/>
            <a:ext cx="5946333" cy="1071800"/>
            <a:chOff x="0" y="143392"/>
            <a:chExt cx="5946333" cy="1071800"/>
          </a:xfrm>
        </p:grpSpPr>
        <p:sp>
          <p:nvSpPr>
            <p:cNvPr id="860" name="矩形"/>
            <p:cNvSpPr>
              <a:spLocks/>
            </p:cNvSpPr>
            <p:nvPr/>
          </p:nvSpPr>
          <p:spPr>
            <a:xfrm>
              <a:off x="1128173" y="143392"/>
              <a:ext cx="2233611" cy="63436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3600" b="1" i="0" u="none" strike="noStrike" kern="1200" cap="none" spc="0" baseline="0">
                  <a:solidFill>
                    <a:srgbClr val="049AAB"/>
                  </a:solidFill>
                  <a:latin typeface="微软雅黑" charset="0"/>
                  <a:ea typeface="微软雅黑" charset="0"/>
                  <a:cs typeface="微软雅黑" charset="0"/>
                  <a:sym typeface="微软雅黑" charset="0"/>
                </a:rPr>
                <a:t>Three</a:t>
              </a:r>
              <a:endParaRPr lang="zh-CN" altLang="en-US" sz="3600" b="1" i="0" u="none" strike="noStrike" kern="1200" cap="none" spc="0" baseline="0">
                <a:solidFill>
                  <a:srgbClr val="049AAB"/>
                </a:solidFill>
                <a:latin typeface="微软雅黑" charset="0"/>
                <a:ea typeface="微软雅黑" charset="0"/>
                <a:cs typeface="微软雅黑" charset="0"/>
                <a:sym typeface="微软雅黑" charset="0"/>
              </a:endParaRPr>
            </a:p>
          </p:txBody>
        </p:sp>
        <p:sp>
          <p:nvSpPr>
            <p:cNvPr id="861" name="矩形"/>
            <p:cNvSpPr>
              <a:spLocks/>
            </p:cNvSpPr>
            <p:nvPr/>
          </p:nvSpPr>
          <p:spPr>
            <a:xfrm>
              <a:off x="0" y="266503"/>
              <a:ext cx="5946333" cy="948688"/>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zh-CN" altLang="en-US" sz="2800" b="0" i="0" u="none" strike="noStrike" kern="0" cap="none" spc="0" baseline="0">
                  <a:solidFill>
                    <a:srgbClr val="000000"/>
                  </a:solidFill>
                  <a:latin typeface="微软雅黑" charset="0"/>
                  <a:ea typeface="微软雅黑" charset="0"/>
                  <a:cs typeface="微软雅黑" charset="0"/>
                  <a:sym typeface="微软雅黑" charset="0"/>
                </a:rPr>
                <a:t>地理标志</a:t>
              </a:r>
              <a:endParaRPr lang="en-US" altLang="zh-CN" sz="2800" b="0" i="0" u="none" strike="noStrike" kern="0" cap="none" spc="0" baseline="0">
                <a:solidFill>
                  <a:srgbClr val="000000"/>
                </a:solidFill>
                <a:latin typeface="微软雅黑" charset="0"/>
                <a:ea typeface="微软雅黑" charset="0"/>
                <a:cs typeface="微软雅黑" charset="0"/>
                <a:sym typeface="微软雅黑" charset="0"/>
              </a:endParaRPr>
            </a:p>
            <a:p>
              <a:pPr marL="0" indent="0" algn="ctr">
                <a:lnSpc>
                  <a:spcPct val="100000"/>
                </a:lnSpc>
                <a:spcBef>
                  <a:spcPts val="0"/>
                </a:spcBef>
                <a:spcAft>
                  <a:spcPts val="0"/>
                </a:spcAft>
                <a:buNone/>
              </a:pPr>
              <a:r>
                <a:rPr lang="zh-CN" altLang="en-US" sz="2800" b="0" i="0" u="none" strike="noStrike" kern="0" cap="none" spc="0" baseline="0">
                  <a:solidFill>
                    <a:srgbClr val="000000"/>
                  </a:solidFill>
                  <a:latin typeface="微软雅黑" charset="0"/>
                  <a:ea typeface="微软雅黑" charset="0"/>
                  <a:cs typeface="微软雅黑" charset="0"/>
                  <a:sym typeface="微软雅黑" charset="0"/>
                </a:rPr>
                <a:t>特征</a:t>
              </a:r>
            </a:p>
          </p:txBody>
        </p:sp>
      </p:grpSp>
      <p:sp>
        <p:nvSpPr>
          <p:cNvPr id="863" name="圆角矩形"/>
          <p:cNvSpPr>
            <a:spLocks/>
          </p:cNvSpPr>
          <p:nvPr/>
        </p:nvSpPr>
        <p:spPr>
          <a:xfrm>
            <a:off x="-397463" y="336451"/>
            <a:ext cx="1344073" cy="383323"/>
          </a:xfrm>
          <a:prstGeom prst="roundRect">
            <a:avLst>
              <a:gd name="adj" fmla="val 16666"/>
            </a:avLst>
          </a:prstGeom>
          <a:solidFill>
            <a:srgbClr val="049AAB"/>
          </a:solidFill>
          <a:ln w="3175" cap="flat" cmpd="sng">
            <a:noFill/>
            <a:prstDash val="solid"/>
            <a:miter/>
          </a:ln>
        </p:spPr>
        <p:txBody>
          <a:bodyPr rtlCol="0" anchor="ctr"/>
          <a:lstStyle/>
          <a:p>
            <a:pPr algn="ctr"/>
            <a:endParaRPr/>
          </a:p>
        </p:txBody>
      </p:sp>
      <p:sp>
        <p:nvSpPr>
          <p:cNvPr id="864" name="圆角矩形"/>
          <p:cNvSpPr>
            <a:spLocks/>
          </p:cNvSpPr>
          <p:nvPr/>
        </p:nvSpPr>
        <p:spPr>
          <a:xfrm>
            <a:off x="3921981" y="336451"/>
            <a:ext cx="8270019" cy="383323"/>
          </a:xfrm>
          <a:prstGeom prst="roundRect">
            <a:avLst>
              <a:gd name="adj" fmla="val 16666"/>
            </a:avLst>
          </a:prstGeom>
          <a:solidFill>
            <a:srgbClr val="049AAB"/>
          </a:solidFill>
          <a:ln w="3175" cap="flat" cmpd="sng">
            <a:noFill/>
            <a:prstDash val="solid"/>
            <a:miter/>
          </a:ln>
        </p:spPr>
        <p:txBody>
          <a:bodyPr rtlCol="0" anchor="ctr"/>
          <a:lstStyle/>
          <a:p>
            <a:pPr algn="ctr"/>
            <a:endParaRPr/>
          </a:p>
        </p:txBody>
      </p:sp>
      <p:sp>
        <p:nvSpPr>
          <p:cNvPr id="865" name="曲线"/>
          <p:cNvSpPr>
            <a:spLocks/>
          </p:cNvSpPr>
          <p:nvPr/>
        </p:nvSpPr>
        <p:spPr>
          <a:xfrm rot="-5400000">
            <a:off x="2510073" y="2013473"/>
            <a:ext cx="325967" cy="1299633"/>
          </a:xfrm>
          <a:custGeom>
            <a:avLst/>
            <a:gdLst>
              <a:gd name="T1" fmla="*/ 0 w 21600"/>
              <a:gd name="T2" fmla="*/ 0 h 21600"/>
              <a:gd name="T3" fmla="*/ 21600 w 21600"/>
              <a:gd name="T4" fmla="*/ 21600 h 21600"/>
            </a:gdLst>
            <a:ahLst/>
            <a:cxnLst/>
            <a:rect l="T1" t="T2" r="T3" b="T4"/>
            <a:pathLst>
              <a:path w="21600" h="21600">
                <a:moveTo>
                  <a:pt x="5627" y="35"/>
                </a:moveTo>
                <a:lnTo>
                  <a:pt x="6844" y="16879"/>
                </a:lnTo>
                <a:lnTo>
                  <a:pt x="0" y="16949"/>
                </a:lnTo>
                <a:lnTo>
                  <a:pt x="10951" y="21600"/>
                </a:lnTo>
                <a:lnTo>
                  <a:pt x="21600" y="16949"/>
                </a:lnTo>
                <a:lnTo>
                  <a:pt x="15211" y="16949"/>
                </a:lnTo>
                <a:lnTo>
                  <a:pt x="15058" y="0"/>
                </a:lnTo>
                <a:lnTo>
                  <a:pt x="5627" y="35"/>
                </a:lnTo>
                <a:close/>
              </a:path>
            </a:pathLst>
          </a:custGeom>
          <a:solidFill>
            <a:srgbClr val="A6A6A6"/>
          </a:solidFill>
          <a:ln w="9525" cap="flat" cmpd="sng">
            <a:noFill/>
            <a:prstDash val="solid"/>
            <a:round/>
          </a:ln>
        </p:spPr>
        <p:txBody>
          <a:bodyPr rtlCol="0" anchor="ctr"/>
          <a:lstStyle/>
          <a:p>
            <a:pPr algn="ctr"/>
            <a:endParaRPr/>
          </a:p>
        </p:txBody>
      </p:sp>
      <p:sp>
        <p:nvSpPr>
          <p:cNvPr id="866" name="圆角矩形"/>
          <p:cNvSpPr>
            <a:spLocks/>
          </p:cNvSpPr>
          <p:nvPr/>
        </p:nvSpPr>
        <p:spPr>
          <a:xfrm>
            <a:off x="3237686" y="4500570"/>
            <a:ext cx="1242483" cy="1193800"/>
          </a:xfrm>
          <a:prstGeom prst="roundRect">
            <a:avLst>
              <a:gd name="adj" fmla="val 11921"/>
            </a:avLst>
          </a:prstGeom>
          <a:solidFill>
            <a:srgbClr val="049AAB"/>
          </a:solidFill>
          <a:ln w="25400" cap="flat" cmpd="sng">
            <a:noFill/>
            <a:prstDash val="solid"/>
            <a:round/>
          </a:ln>
        </p:spPr>
        <p:txBody>
          <a:bodyPr vert="horz" wrap="square" lIns="82815" tIns="41407" rIns="82815" bIns="41407" anchor="ctr" anchorCtr="0">
            <a:prstTxWarp prst="textNoShape">
              <a:avLst/>
            </a:prstTxWarp>
          </a:bodyPr>
          <a:lstStyle/>
          <a:p>
            <a:pPr marL="0" indent="0" algn="l">
              <a:lnSpc>
                <a:spcPct val="100000"/>
              </a:lnSpc>
              <a:spcBef>
                <a:spcPts val="0"/>
              </a:spcBef>
              <a:spcAft>
                <a:spcPts val="0"/>
              </a:spcAft>
              <a:buNone/>
            </a:pPr>
            <a:r>
              <a:rPr lang="zh-CN" altLang="en-US" sz="1600" b="1" i="0" u="none" strike="noStrike" kern="1200" cap="none" spc="0" baseline="0">
                <a:solidFill>
                  <a:srgbClr val="000000"/>
                </a:solidFill>
                <a:latin typeface="Arial" pitchFamily="34" charset="0"/>
                <a:ea typeface="微软雅黑" charset="0"/>
                <a:cs typeface="微软雅黑" charset="0"/>
              </a:rPr>
              <a:t> 地域和品质差异性</a:t>
            </a:r>
          </a:p>
        </p:txBody>
      </p:sp>
      <p:sp>
        <p:nvSpPr>
          <p:cNvPr id="867" name="矩形"/>
          <p:cNvSpPr>
            <a:spLocks/>
          </p:cNvSpPr>
          <p:nvPr/>
        </p:nvSpPr>
        <p:spPr>
          <a:xfrm>
            <a:off x="4309256" y="785794"/>
            <a:ext cx="7143798" cy="1420177"/>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342900" indent="-342900" algn="l">
              <a:lnSpc>
                <a:spcPct val="150000"/>
              </a:lnSpc>
              <a:spcBef>
                <a:spcPts val="0"/>
              </a:spcBef>
              <a:spcAft>
                <a:spcPts val="0"/>
              </a:spcAft>
              <a:buNone/>
            </a:pPr>
            <a:r>
              <a:rPr lang="en-US" altLang="zh-CN" sz="2000" b="0" i="0" u="none" strike="noStrike" kern="1200" cap="none" spc="0" baseline="0">
                <a:solidFill>
                  <a:schemeClr val="tx1"/>
                </a:solidFill>
                <a:latin typeface="微软雅黑" charset="0"/>
                <a:ea typeface="微软雅黑" charset="0"/>
                <a:cs typeface="微软雅黑" charset="0"/>
              </a:rPr>
              <a:t> </a:t>
            </a:r>
            <a:r>
              <a:rPr lang="en-US" altLang="zh-CN" sz="2000" b="0" i="0" u="none" strike="noStrike" kern="1200" cap="none" spc="0" baseline="0">
                <a:solidFill>
                  <a:schemeClr val="tx1"/>
                </a:solidFill>
                <a:latin typeface="微软雅黑" charset="0"/>
                <a:ea typeface="微软雅黑" charset="0"/>
                <a:cs typeface="Times New Roman" pitchFamily="18" charset="0"/>
              </a:rPr>
              <a:t>2020</a:t>
            </a:r>
            <a:r>
              <a:rPr lang="zh-CN" altLang="en-US" sz="2000" b="0" i="0" u="none" strike="noStrike" kern="1200" cap="none" spc="0" baseline="0">
                <a:solidFill>
                  <a:schemeClr val="tx1"/>
                </a:solidFill>
                <a:latin typeface="微软雅黑" charset="0"/>
                <a:ea typeface="微软雅黑" charset="0"/>
                <a:cs typeface="Times New Roman" pitchFamily="18" charset="0"/>
              </a:rPr>
              <a:t>年</a:t>
            </a:r>
            <a:r>
              <a:rPr lang="en-US" altLang="zh-CN" sz="2000" b="0" i="0" u="none" strike="noStrike" kern="1200" cap="none" spc="0" baseline="0">
                <a:solidFill>
                  <a:schemeClr val="tx1"/>
                </a:solidFill>
                <a:latin typeface="微软雅黑" charset="0"/>
                <a:ea typeface="微软雅黑" charset="0"/>
                <a:cs typeface="Times New Roman" pitchFamily="18" charset="0"/>
              </a:rPr>
              <a:t>5</a:t>
            </a:r>
            <a:r>
              <a:rPr lang="zh-CN" altLang="en-US" sz="2000" b="0" i="0" u="none" strike="noStrike" kern="1200" cap="none" spc="0" baseline="0">
                <a:solidFill>
                  <a:schemeClr val="tx1"/>
                </a:solidFill>
                <a:latin typeface="微软雅黑" charset="0"/>
                <a:ea typeface="微软雅黑" charset="0"/>
                <a:cs typeface="Times New Roman" pitchFamily="18" charset="0"/>
              </a:rPr>
              <a:t>月</a:t>
            </a:r>
            <a:r>
              <a:rPr lang="en-US" altLang="zh-CN" sz="2000" b="0" i="0" u="none" strike="noStrike" kern="1200" cap="none" spc="0" baseline="0">
                <a:solidFill>
                  <a:schemeClr val="tx1"/>
                </a:solidFill>
                <a:latin typeface="微软雅黑" charset="0"/>
                <a:ea typeface="微软雅黑" charset="0"/>
                <a:cs typeface="Times New Roman" pitchFamily="18" charset="0"/>
              </a:rPr>
              <a:t>28</a:t>
            </a:r>
            <a:r>
              <a:rPr lang="zh-CN" altLang="en-US" sz="2000" b="0" i="0" u="none" strike="noStrike" kern="1200" cap="none" spc="0" baseline="0">
                <a:solidFill>
                  <a:schemeClr val="tx1"/>
                </a:solidFill>
                <a:latin typeface="微软雅黑" charset="0"/>
                <a:ea typeface="微软雅黑" charset="0"/>
                <a:cs typeface="Times New Roman" pitchFamily="18" charset="0"/>
              </a:rPr>
              <a:t>日通过的《中华人民共和国民法典》第一百二十三条</a:t>
            </a:r>
            <a:r>
              <a:rPr lang="zh-CN" altLang="en-US" sz="2000" b="0" i="0" u="none" strike="noStrike" kern="1200" cap="none" spc="0" baseline="0">
                <a:solidFill>
                  <a:srgbClr val="000000"/>
                </a:solidFill>
                <a:latin typeface="微软雅黑" charset="0"/>
                <a:ea typeface="微软雅黑" charset="0"/>
                <a:cs typeface="微软雅黑" charset="0"/>
              </a:rPr>
              <a:t>明确规定：民事主体依法享有知识产权。明列</a:t>
            </a:r>
            <a:r>
              <a:rPr lang="en-US" altLang="zh-CN" sz="2000" b="0" i="0" u="none" strike="noStrike" kern="1200" cap="none" spc="0" baseline="0">
                <a:solidFill>
                  <a:srgbClr val="000000"/>
                </a:solidFill>
                <a:latin typeface="微软雅黑" charset="0"/>
                <a:ea typeface="微软雅黑" charset="0"/>
                <a:cs typeface="微软雅黑" charset="0"/>
              </a:rPr>
              <a:t>7</a:t>
            </a:r>
            <a:r>
              <a:rPr lang="zh-CN" altLang="en-US" sz="2000" b="0" i="0" u="none" strike="noStrike" kern="1200" cap="none" spc="0" baseline="0">
                <a:solidFill>
                  <a:srgbClr val="000000"/>
                </a:solidFill>
                <a:latin typeface="微软雅黑" charset="0"/>
                <a:ea typeface="微软雅黑" charset="0"/>
                <a:cs typeface="微软雅黑" charset="0"/>
              </a:rPr>
              <a:t>种知识产权。</a:t>
            </a:r>
            <a:endParaRPr lang="zh-CN" altLang="en-US" sz="2000" b="0" i="0" u="none" strike="noStrike" kern="1200" cap="none" spc="0" baseline="0">
              <a:solidFill>
                <a:schemeClr val="tx1"/>
              </a:solidFill>
              <a:latin typeface="微软雅黑" charset="0"/>
              <a:ea typeface="微软雅黑" charset="0"/>
              <a:cs typeface="微软雅黑" charset="0"/>
            </a:endParaRPr>
          </a:p>
        </p:txBody>
      </p:sp>
      <p:sp>
        <p:nvSpPr>
          <p:cNvPr id="868" name="矩形"/>
          <p:cNvSpPr>
            <a:spLocks/>
          </p:cNvSpPr>
          <p:nvPr/>
        </p:nvSpPr>
        <p:spPr>
          <a:xfrm>
            <a:off x="4523570" y="2428868"/>
            <a:ext cx="7072361" cy="40894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ts val="2500"/>
              </a:lnSpc>
              <a:spcBef>
                <a:spcPts val="0"/>
              </a:spcBef>
              <a:spcAft>
                <a:spcPts val="0"/>
              </a:spcAft>
              <a:buNone/>
            </a:pPr>
            <a:r>
              <a:rPr lang="zh-CN" altLang="en-US" sz="2000" b="0" i="0" u="none" strike="noStrike" kern="1200" cap="none" spc="0" baseline="0">
                <a:solidFill>
                  <a:srgbClr val="000000"/>
                </a:solidFill>
                <a:latin typeface="微软雅黑" charset="0"/>
                <a:ea typeface="微软雅黑" charset="0"/>
                <a:cs typeface="微软雅黑" charset="0"/>
              </a:rPr>
              <a:t>特定品种，只存在于特定地域，不可异地复制。</a:t>
            </a:r>
          </a:p>
        </p:txBody>
      </p:sp>
      <p:sp>
        <p:nvSpPr>
          <p:cNvPr id="869" name="矩形"/>
          <p:cNvSpPr>
            <a:spLocks/>
          </p:cNvSpPr>
          <p:nvPr/>
        </p:nvSpPr>
        <p:spPr>
          <a:xfrm>
            <a:off x="4523570" y="5000636"/>
            <a:ext cx="6092823" cy="386714"/>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342900" indent="-342900" algn="just">
              <a:lnSpc>
                <a:spcPct val="100000"/>
              </a:lnSpc>
              <a:spcBef>
                <a:spcPts val="0"/>
              </a:spcBef>
              <a:spcAft>
                <a:spcPts val="0"/>
              </a:spcAft>
              <a:buNone/>
            </a:pPr>
            <a:r>
              <a:rPr lang="zh-CN" altLang="en-US" sz="2000" b="0" i="0" u="none" strike="noStrike" kern="1200" cap="none" spc="0" baseline="0">
                <a:solidFill>
                  <a:srgbClr val="000000"/>
                </a:solidFill>
                <a:latin typeface="微软雅黑" charset="0"/>
                <a:ea typeface="微软雅黑" charset="0"/>
                <a:cs typeface="微软雅黑" charset="0"/>
              </a:rPr>
              <a:t>因产自特定地域，商品品质与众不同。</a:t>
            </a:r>
            <a:endParaRPr lang="zh-CN" altLang="en-US" sz="2000" b="0" i="0" u="none" strike="noStrike" kern="1200" cap="none" spc="0" baseline="0">
              <a:solidFill>
                <a:schemeClr val="tx1"/>
              </a:solidFill>
              <a:latin typeface="微软雅黑" charset="0"/>
              <a:ea typeface="微软雅黑" charset="0"/>
              <a:cs typeface="微软雅黑" charset="0"/>
            </a:endParaRPr>
          </a:p>
        </p:txBody>
      </p:sp>
      <p:sp>
        <p:nvSpPr>
          <p:cNvPr id="870" name="矩形"/>
          <p:cNvSpPr>
            <a:spLocks/>
          </p:cNvSpPr>
          <p:nvPr/>
        </p:nvSpPr>
        <p:spPr>
          <a:xfrm>
            <a:off x="4452132" y="5842337"/>
            <a:ext cx="7215239" cy="97726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342900" indent="-342900" algn="l">
              <a:lnSpc>
                <a:spcPct val="150000"/>
              </a:lnSpc>
              <a:spcBef>
                <a:spcPts val="0"/>
              </a:spcBef>
              <a:spcAft>
                <a:spcPts val="0"/>
              </a:spcAft>
              <a:buNone/>
            </a:pPr>
            <a:r>
              <a:rPr lang="zh-CN" altLang="en-US" sz="2000" b="0" i="0" u="none" strike="noStrike" kern="1200" cap="none" spc="0" baseline="0">
                <a:solidFill>
                  <a:srgbClr val="000000"/>
                </a:solidFill>
                <a:latin typeface="微软雅黑" charset="0"/>
                <a:ea typeface="微软雅黑" charset="0"/>
                <a:cs typeface="微软雅黑" charset="0"/>
              </a:rPr>
              <a:t>地理标志是不以人的意志为转移的客观存在，注册仅是对其权利的确认。</a:t>
            </a:r>
            <a:endParaRPr lang="zh-CN" altLang="en-US" sz="2000" b="0" i="0" u="none" strike="noStrike" kern="1200" cap="none" spc="0" baseline="0">
              <a:solidFill>
                <a:schemeClr val="tx1"/>
              </a:solidFill>
              <a:latin typeface="微软雅黑" charset="0"/>
              <a:ea typeface="微软雅黑" charset="0"/>
              <a:cs typeface="微软雅黑" charset="0"/>
            </a:endParaRPr>
          </a:p>
        </p:txBody>
      </p:sp>
      <p:sp>
        <p:nvSpPr>
          <p:cNvPr id="871" name="曲线"/>
          <p:cNvSpPr>
            <a:spLocks/>
          </p:cNvSpPr>
          <p:nvPr/>
        </p:nvSpPr>
        <p:spPr>
          <a:xfrm rot="-5400000">
            <a:off x="2367197" y="3299357"/>
            <a:ext cx="325967" cy="1299633"/>
          </a:xfrm>
          <a:custGeom>
            <a:avLst/>
            <a:gdLst>
              <a:gd name="T1" fmla="*/ 0 w 21600"/>
              <a:gd name="T2" fmla="*/ 0 h 21600"/>
              <a:gd name="T3" fmla="*/ 21600 w 21600"/>
              <a:gd name="T4" fmla="*/ 21600 h 21600"/>
            </a:gdLst>
            <a:ahLst/>
            <a:cxnLst/>
            <a:rect l="T1" t="T2" r="T3" b="T4"/>
            <a:pathLst>
              <a:path w="21600" h="21600">
                <a:moveTo>
                  <a:pt x="5627" y="35"/>
                </a:moveTo>
                <a:lnTo>
                  <a:pt x="6844" y="16879"/>
                </a:lnTo>
                <a:lnTo>
                  <a:pt x="0" y="16950"/>
                </a:lnTo>
                <a:lnTo>
                  <a:pt x="10951" y="21600"/>
                </a:lnTo>
                <a:lnTo>
                  <a:pt x="21600" y="16950"/>
                </a:lnTo>
                <a:lnTo>
                  <a:pt x="15211" y="16950"/>
                </a:lnTo>
                <a:lnTo>
                  <a:pt x="15058" y="0"/>
                </a:lnTo>
                <a:lnTo>
                  <a:pt x="5627" y="35"/>
                </a:lnTo>
                <a:close/>
              </a:path>
            </a:pathLst>
          </a:custGeom>
          <a:solidFill>
            <a:srgbClr val="A6A6A6"/>
          </a:solidFill>
          <a:ln w="9525" cap="flat" cmpd="sng">
            <a:noFill/>
            <a:prstDash val="solid"/>
            <a:round/>
          </a:ln>
        </p:spPr>
        <p:txBody>
          <a:bodyPr rtlCol="0" anchor="ctr"/>
          <a:lstStyle/>
          <a:p>
            <a:pPr algn="ctr"/>
            <a:endParaRPr/>
          </a:p>
        </p:txBody>
      </p:sp>
      <p:sp>
        <p:nvSpPr>
          <p:cNvPr id="872" name="圆角矩形"/>
          <p:cNvSpPr>
            <a:spLocks/>
          </p:cNvSpPr>
          <p:nvPr/>
        </p:nvSpPr>
        <p:spPr>
          <a:xfrm>
            <a:off x="3237686" y="3286124"/>
            <a:ext cx="1242483" cy="1202267"/>
          </a:xfrm>
          <a:prstGeom prst="roundRect">
            <a:avLst>
              <a:gd name="adj" fmla="val 11921"/>
            </a:avLst>
          </a:prstGeom>
          <a:solidFill>
            <a:srgbClr val="9BD744"/>
          </a:solidFill>
          <a:ln w="25400" cap="flat" cmpd="sng">
            <a:noFill/>
            <a:prstDash val="solid"/>
            <a:round/>
          </a:ln>
        </p:spPr>
        <p:txBody>
          <a:bodyPr vert="horz" wrap="square" lIns="82815" tIns="41407" rIns="82815" bIns="41407" anchor="ctr" anchorCtr="0">
            <a:prstTxWarp prst="textNoShape">
              <a:avLst/>
            </a:prstTxWarp>
          </a:bodyPr>
          <a:lstStyle/>
          <a:p>
            <a:pPr marL="0" indent="0" algn="l">
              <a:lnSpc>
                <a:spcPct val="100000"/>
              </a:lnSpc>
              <a:spcBef>
                <a:spcPts val="0"/>
              </a:spcBef>
              <a:spcAft>
                <a:spcPts val="0"/>
              </a:spcAft>
              <a:buNone/>
            </a:pPr>
            <a:r>
              <a:rPr lang="zh-CN" altLang="en-US" sz="1600" b="0" i="0" u="none" strike="noStrike" kern="1200" cap="none" spc="0" baseline="0">
                <a:solidFill>
                  <a:schemeClr val="tx1"/>
                </a:solidFill>
                <a:latin typeface="微软雅黑" charset="0"/>
                <a:ea typeface="微软雅黑" charset="0"/>
                <a:cs typeface="微软雅黑" charset="0"/>
              </a:rPr>
              <a:t>人文性</a:t>
            </a:r>
          </a:p>
        </p:txBody>
      </p:sp>
      <p:sp>
        <p:nvSpPr>
          <p:cNvPr id="873" name="矩形"/>
          <p:cNvSpPr>
            <a:spLocks/>
          </p:cNvSpPr>
          <p:nvPr/>
        </p:nvSpPr>
        <p:spPr>
          <a:xfrm>
            <a:off x="4523570" y="3643314"/>
            <a:ext cx="3621405" cy="358140"/>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1800" b="0" i="0" u="none" strike="noStrike" kern="1200" cap="none" spc="0" baseline="0">
                <a:solidFill>
                  <a:srgbClr val="000000"/>
                </a:solidFill>
                <a:latin typeface="微软雅黑" charset="0"/>
                <a:ea typeface="微软雅黑" charset="0"/>
                <a:cs typeface="微软雅黑" charset="0"/>
              </a:rPr>
              <a:t>一般具有独特的人文和文化内涵。</a:t>
            </a:r>
            <a:endParaRPr lang="zh-CN" altLang="en-US" sz="1800" b="0" i="0" u="none" strike="noStrike" kern="1200" cap="none" spc="0" baseline="0">
              <a:solidFill>
                <a:schemeClr val="tx1"/>
              </a:solidFill>
              <a:latin typeface="微软雅黑" charset="0"/>
              <a:ea typeface="微软雅黑" charset="0"/>
              <a:cs typeface="微软雅黑" charset="0"/>
            </a:endParaRPr>
          </a:p>
        </p:txBody>
      </p:sp>
      <p:sp>
        <p:nvSpPr>
          <p:cNvPr id="874" name="椭圆"/>
          <p:cNvSpPr>
            <a:spLocks/>
          </p:cNvSpPr>
          <p:nvPr/>
        </p:nvSpPr>
        <p:spPr>
          <a:xfrm>
            <a:off x="0" y="2357430"/>
            <a:ext cx="2436063" cy="1971549"/>
          </a:xfrm>
          <a:prstGeom prst="ellipse">
            <a:avLst/>
          </a:prstGeom>
          <a:solidFill>
            <a:srgbClr val="049AAB"/>
          </a:solidFill>
          <a:ln w="9525" cap="flat" cmpd="sng">
            <a:noFill/>
            <a:prstDash val="solid"/>
            <a:round/>
          </a:ln>
        </p:spPr>
        <p:txBody>
          <a:bodyPr vert="horz" wrap="square" lIns="82815" tIns="41407" rIns="82815" bIns="41407" anchor="ctr" anchorCtr="0">
            <a:prstTxWarp prst="textNoShape">
              <a:avLst/>
            </a:prstTxWarp>
          </a:bodyPr>
          <a:lstStyle/>
          <a:p>
            <a:pPr marL="0" indent="0" algn="ctr">
              <a:lnSpc>
                <a:spcPct val="120000"/>
              </a:lnSpc>
              <a:spcBef>
                <a:spcPts val="0"/>
              </a:spcBef>
              <a:spcAft>
                <a:spcPts val="0"/>
              </a:spcAft>
              <a:buNone/>
            </a:pPr>
            <a:r>
              <a:rPr lang="zh-CN" altLang="en-US" sz="2533" b="1" i="0" u="none" strike="noStrike" kern="1200" cap="none" spc="0" baseline="0">
                <a:solidFill>
                  <a:srgbClr val="FFFFFF"/>
                </a:solidFill>
                <a:latin typeface="微软雅黑" charset="0"/>
                <a:ea typeface="微软雅黑" charset="0"/>
                <a:cs typeface="微软雅黑" charset="0"/>
                <a:sym typeface="微软雅黑" charset="0"/>
              </a:rPr>
              <a:t>地理标志的特征</a:t>
            </a:r>
          </a:p>
        </p:txBody>
      </p:sp>
    </p:spTree>
    <p:extLst>
      <p:ext uri="{BB962C8B-B14F-4D97-AF65-F5344CB8AC3E}">
        <p14:creationId xmlns:p14="http://schemas.microsoft.com/office/powerpoint/2010/main" val="64790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Effect transition="in" filter="barn(inVertical)">
                                      <p:cBhvr>
                                        <p:cTn id="7" dur="500"/>
                                        <p:tgtEl>
                                          <p:spTgt spid="864"/>
                                        </p:tgtEl>
                                      </p:cBhvr>
                                    </p:animEffect>
                                  </p:childTnLst>
                                </p:cTn>
                              </p:par>
                            </p:childTnLst>
                          </p:cTn>
                        </p:par>
                        <p:par>
                          <p:cTn id="8" fill="hold" nodeType="with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874"/>
                                        </p:tgtEl>
                                        <p:attrNameLst>
                                          <p:attrName>style.visibility</p:attrName>
                                        </p:attrNameLst>
                                      </p:cBhvr>
                                      <p:to>
                                        <p:strVal val="visible"/>
                                      </p:to>
                                    </p:set>
                                    <p:anim calcmode="lin" valueType="num">
                                      <p:cBhvr>
                                        <p:cTn id="11" dur="500" fill="hold"/>
                                        <p:tgtEl>
                                          <p:spTgt spid="874"/>
                                        </p:tgtEl>
                                        <p:attrNameLst>
                                          <p:attrName>ppt_w</p:attrName>
                                        </p:attrNameLst>
                                      </p:cBhvr>
                                      <p:tavLst>
                                        <p:tav tm="0">
                                          <p:val>
                                            <p:fltVal val="0"/>
                                          </p:val>
                                        </p:tav>
                                        <p:tav tm="100000">
                                          <p:val>
                                            <p:strVal val="#ppt_w"/>
                                          </p:val>
                                        </p:tav>
                                      </p:tavLst>
                                    </p:anim>
                                    <p:anim calcmode="lin" valueType="num">
                                      <p:cBhvr>
                                        <p:cTn id="12" dur="500" fill="hold"/>
                                        <p:tgtEl>
                                          <p:spTgt spid="874"/>
                                        </p:tgtEl>
                                        <p:attrNameLst>
                                          <p:attrName>ppt_h</p:attrName>
                                        </p:attrNameLst>
                                      </p:cBhvr>
                                      <p:tavLst>
                                        <p:tav tm="0">
                                          <p:val>
                                            <p:fltVal val="0"/>
                                          </p:val>
                                        </p:tav>
                                        <p:tav tm="100000">
                                          <p:val>
                                            <p:strVal val="#ppt_h"/>
                                          </p:val>
                                        </p:tav>
                                      </p:tavLst>
                                    </p:anim>
                                    <p:animEffect transition="in" filter="fade">
                                      <p:cBhvr>
                                        <p:cTn id="13" dur="500"/>
                                        <p:tgtEl>
                                          <p:spTgt spid="87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56"/>
                                        </p:tgtEl>
                                        <p:attrNameLst>
                                          <p:attrName>style.visibility</p:attrName>
                                        </p:attrNameLst>
                                      </p:cBhvr>
                                      <p:to>
                                        <p:strVal val="visible"/>
                                      </p:to>
                                    </p:set>
                                    <p:animEffect transition="in" filter="wipe(left)">
                                      <p:cBhvr>
                                        <p:cTn id="17" dur="500"/>
                                        <p:tgtEl>
                                          <p:spTgt spid="85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857"/>
                                        </p:tgtEl>
                                        <p:attrNameLst>
                                          <p:attrName>style.visibility</p:attrName>
                                        </p:attrNameLst>
                                      </p:cBhvr>
                                      <p:to>
                                        <p:strVal val="visible"/>
                                      </p:to>
                                    </p:set>
                                    <p:animEffect transition="in" filter="wipe(left)">
                                      <p:cBhvr>
                                        <p:cTn id="21" dur="500"/>
                                        <p:tgtEl>
                                          <p:spTgt spid="857"/>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855"/>
                                        </p:tgtEl>
                                        <p:attrNameLst>
                                          <p:attrName>style.visibility</p:attrName>
                                        </p:attrNameLst>
                                      </p:cBhvr>
                                      <p:to>
                                        <p:strVal val="visible"/>
                                      </p:to>
                                    </p:set>
                                    <p:animEffect transition="in" filter="wipe(left)">
                                      <p:cBhvr>
                                        <p:cTn id="25" dur="500"/>
                                        <p:tgtEl>
                                          <p:spTgt spid="85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858"/>
                                        </p:tgtEl>
                                        <p:attrNameLst>
                                          <p:attrName>style.visibility</p:attrName>
                                        </p:attrNameLst>
                                      </p:cBhvr>
                                      <p:to>
                                        <p:strVal val="visible"/>
                                      </p:to>
                                    </p:set>
                                    <p:animEffect transition="in" filter="wipe(left)">
                                      <p:cBhvr>
                                        <p:cTn id="29" dur="500"/>
                                        <p:tgtEl>
                                          <p:spTgt spid="858"/>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854"/>
                                        </p:tgtEl>
                                        <p:attrNameLst>
                                          <p:attrName>style.visibility</p:attrName>
                                        </p:attrNameLst>
                                      </p:cBhvr>
                                      <p:to>
                                        <p:strVal val="visible"/>
                                      </p:to>
                                    </p:set>
                                    <p:animEffect transition="in" filter="wipe(left)">
                                      <p:cBhvr>
                                        <p:cTn id="33" dur="500"/>
                                        <p:tgtEl>
                                          <p:spTgt spid="85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859"/>
                                        </p:tgtEl>
                                        <p:attrNameLst>
                                          <p:attrName>style.visibility</p:attrName>
                                        </p:attrNameLst>
                                      </p:cBhvr>
                                      <p:to>
                                        <p:strVal val="visible"/>
                                      </p:to>
                                    </p:set>
                                    <p:animEffect transition="in" filter="wipe(left)">
                                      <p:cBhvr>
                                        <p:cTn id="37" dur="500"/>
                                        <p:tgtEl>
                                          <p:spTgt spid="859"/>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865"/>
                                        </p:tgtEl>
                                        <p:attrNameLst>
                                          <p:attrName>style.visibility</p:attrName>
                                        </p:attrNameLst>
                                      </p:cBhvr>
                                      <p:to>
                                        <p:strVal val="visible"/>
                                      </p:to>
                                    </p:set>
                                    <p:animEffect transition="in" filter="wipe(left)">
                                      <p:cBhvr>
                                        <p:cTn id="41" dur="500"/>
                                        <p:tgtEl>
                                          <p:spTgt spid="86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866"/>
                                        </p:tgtEl>
                                        <p:attrNameLst>
                                          <p:attrName>style.visibility</p:attrName>
                                        </p:attrNameLst>
                                      </p:cBhvr>
                                      <p:to>
                                        <p:strVal val="visible"/>
                                      </p:to>
                                    </p:set>
                                    <p:animEffect transition="in" filter="wipe(left)">
                                      <p:cBhvr>
                                        <p:cTn id="45" dur="500"/>
                                        <p:tgtEl>
                                          <p:spTgt spid="866"/>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871"/>
                                        </p:tgtEl>
                                        <p:attrNameLst>
                                          <p:attrName>style.visibility</p:attrName>
                                        </p:attrNameLst>
                                      </p:cBhvr>
                                      <p:to>
                                        <p:strVal val="visible"/>
                                      </p:to>
                                    </p:set>
                                    <p:animEffect transition="in" filter="wipe(left)">
                                      <p:cBhvr>
                                        <p:cTn id="49" dur="500"/>
                                        <p:tgtEl>
                                          <p:spTgt spid="871"/>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872"/>
                                        </p:tgtEl>
                                        <p:attrNameLst>
                                          <p:attrName>style.visibility</p:attrName>
                                        </p:attrNameLst>
                                      </p:cBhvr>
                                      <p:to>
                                        <p:strVal val="visible"/>
                                      </p:to>
                                    </p:set>
                                    <p:animEffect transition="in" filter="wipe(left)">
                                      <p:cBhvr>
                                        <p:cTn id="53" dur="500"/>
                                        <p:tgtEl>
                                          <p:spTgt spid="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4" grpId="0" animBg="1"/>
      <p:bldP spid="855" grpId="0" animBg="1"/>
      <p:bldP spid="856" grpId="0" animBg="1"/>
      <p:bldP spid="857" grpId="0" animBg="1"/>
      <p:bldP spid="858" grpId="0" animBg="1"/>
      <p:bldP spid="859" grpId="0" animBg="1"/>
      <p:bldP spid="864" grpId="0" animBg="1"/>
      <p:bldP spid="865" grpId="0" animBg="1"/>
      <p:bldP spid="866" grpId="0" animBg="1"/>
      <p:bldP spid="871" grpId="0" animBg="1"/>
      <p:bldP spid="872" grpId="0" animBg="1"/>
      <p:bldP spid="87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 name="曲线"/>
          <p:cNvSpPr>
            <a:spLocks/>
          </p:cNvSpPr>
          <p:nvPr/>
        </p:nvSpPr>
        <p:spPr>
          <a:xfrm flipV="1">
            <a:off x="2094678" y="5072074"/>
            <a:ext cx="1092200" cy="1521884"/>
          </a:xfrm>
          <a:custGeom>
            <a:avLst/>
            <a:gdLst>
              <a:gd name="T1" fmla="*/ 0 w 21600"/>
              <a:gd name="T2" fmla="*/ -21600 h 21600"/>
              <a:gd name="T3" fmla="*/ 21600 w 21600"/>
              <a:gd name="T4" fmla="*/ 0 h 21600"/>
            </a:gdLst>
            <a:ahLst/>
            <a:cxnLst/>
            <a:rect l="T1" t="T2" r="T3" b="T4"/>
            <a:pathLst>
              <a:path w="21600" h="21600">
                <a:moveTo>
                  <a:pt x="2731" y="19078"/>
                </a:moveTo>
                <a:lnTo>
                  <a:pt x="2962" y="6213"/>
                </a:lnTo>
                <a:cubicBezTo>
                  <a:pt x="3101" y="3909"/>
                  <a:pt x="4212" y="3873"/>
                  <a:pt x="6110" y="3837"/>
                </a:cubicBezTo>
                <a:lnTo>
                  <a:pt x="16668" y="3691"/>
                </a:lnTo>
                <a:lnTo>
                  <a:pt x="16668" y="5847"/>
                </a:lnTo>
                <a:lnTo>
                  <a:pt x="21600" y="2795"/>
                </a:lnTo>
                <a:lnTo>
                  <a:pt x="16483" y="0"/>
                </a:lnTo>
                <a:lnTo>
                  <a:pt x="16529" y="1681"/>
                </a:lnTo>
                <a:cubicBezTo>
                  <a:pt x="16529" y="1681"/>
                  <a:pt x="9399" y="1716"/>
                  <a:pt x="5416" y="1716"/>
                </a:cubicBezTo>
                <a:cubicBezTo>
                  <a:pt x="1388" y="1753"/>
                  <a:pt x="46" y="2849"/>
                  <a:pt x="0" y="5445"/>
                </a:cubicBezTo>
                <a:lnTo>
                  <a:pt x="0" y="19333"/>
                </a:lnTo>
                <a:cubicBezTo>
                  <a:pt x="462" y="21600"/>
                  <a:pt x="2152" y="21380"/>
                  <a:pt x="2731" y="19078"/>
                </a:cubicBezTo>
                <a:close/>
              </a:path>
            </a:pathLst>
          </a:custGeom>
          <a:solidFill>
            <a:srgbClr val="A6A6A6"/>
          </a:solidFill>
          <a:ln w="9525" cap="flat" cmpd="sng">
            <a:noFill/>
            <a:prstDash val="solid"/>
            <a:round/>
          </a:ln>
        </p:spPr>
        <p:txBody>
          <a:bodyPr rtlCol="0" anchor="ctr"/>
          <a:lstStyle/>
          <a:p>
            <a:pPr algn="ctr"/>
            <a:endParaRPr/>
          </a:p>
        </p:txBody>
      </p:sp>
      <p:sp>
        <p:nvSpPr>
          <p:cNvPr id="879" name="曲线"/>
          <p:cNvSpPr>
            <a:spLocks/>
          </p:cNvSpPr>
          <p:nvPr/>
        </p:nvSpPr>
        <p:spPr>
          <a:xfrm rot="-5400000">
            <a:off x="2581511" y="4013737"/>
            <a:ext cx="325967" cy="1299633"/>
          </a:xfrm>
          <a:custGeom>
            <a:avLst/>
            <a:gdLst>
              <a:gd name="T1" fmla="*/ 0 w 21600"/>
              <a:gd name="T2" fmla="*/ 0 h 21600"/>
              <a:gd name="T3" fmla="*/ 21600 w 21600"/>
              <a:gd name="T4" fmla="*/ 21600 h 21600"/>
            </a:gdLst>
            <a:ahLst/>
            <a:cxnLst/>
            <a:rect l="T1" t="T2" r="T3" b="T4"/>
            <a:pathLst>
              <a:path w="21600" h="21600">
                <a:moveTo>
                  <a:pt x="5627" y="35"/>
                </a:moveTo>
                <a:lnTo>
                  <a:pt x="6844" y="16879"/>
                </a:lnTo>
                <a:lnTo>
                  <a:pt x="0" y="16950"/>
                </a:lnTo>
                <a:lnTo>
                  <a:pt x="10951" y="21600"/>
                </a:lnTo>
                <a:lnTo>
                  <a:pt x="21600" y="16950"/>
                </a:lnTo>
                <a:lnTo>
                  <a:pt x="15211" y="16950"/>
                </a:lnTo>
                <a:lnTo>
                  <a:pt x="15058" y="0"/>
                </a:lnTo>
                <a:lnTo>
                  <a:pt x="5627" y="35"/>
                </a:lnTo>
                <a:close/>
              </a:path>
            </a:pathLst>
          </a:custGeom>
          <a:solidFill>
            <a:srgbClr val="A6A6A6"/>
          </a:solidFill>
          <a:ln w="9525" cap="flat" cmpd="sng">
            <a:noFill/>
            <a:prstDash val="solid"/>
            <a:round/>
          </a:ln>
        </p:spPr>
        <p:txBody>
          <a:bodyPr rtlCol="0" anchor="ctr"/>
          <a:lstStyle/>
          <a:p>
            <a:pPr algn="ctr"/>
            <a:endParaRPr/>
          </a:p>
        </p:txBody>
      </p:sp>
      <p:sp>
        <p:nvSpPr>
          <p:cNvPr id="880" name="曲线"/>
          <p:cNvSpPr>
            <a:spLocks/>
          </p:cNvSpPr>
          <p:nvPr/>
        </p:nvSpPr>
        <p:spPr>
          <a:xfrm>
            <a:off x="2094678" y="1214422"/>
            <a:ext cx="1092200" cy="1763183"/>
          </a:xfrm>
          <a:custGeom>
            <a:avLst/>
            <a:gdLst>
              <a:gd name="T1" fmla="*/ 0 w 21600"/>
              <a:gd name="T2" fmla="*/ 0 h 21600"/>
              <a:gd name="T3" fmla="*/ 21600 w 21600"/>
              <a:gd name="T4" fmla="*/ 21600 h 21600"/>
            </a:gdLst>
            <a:ahLst/>
            <a:cxnLst/>
            <a:rect l="T1" t="T2" r="T3" b="T4"/>
            <a:pathLst>
              <a:path w="21600" h="21600">
                <a:moveTo>
                  <a:pt x="2731" y="19078"/>
                </a:moveTo>
                <a:lnTo>
                  <a:pt x="2962" y="6212"/>
                </a:lnTo>
                <a:cubicBezTo>
                  <a:pt x="3101" y="3910"/>
                  <a:pt x="4212" y="3874"/>
                  <a:pt x="6110" y="3837"/>
                </a:cubicBezTo>
                <a:lnTo>
                  <a:pt x="16668" y="3691"/>
                </a:lnTo>
                <a:lnTo>
                  <a:pt x="16668" y="5847"/>
                </a:lnTo>
                <a:lnTo>
                  <a:pt x="21600" y="2794"/>
                </a:lnTo>
                <a:lnTo>
                  <a:pt x="16483" y="0"/>
                </a:lnTo>
                <a:lnTo>
                  <a:pt x="16529" y="1681"/>
                </a:lnTo>
                <a:cubicBezTo>
                  <a:pt x="16529" y="1681"/>
                  <a:pt x="9399" y="1716"/>
                  <a:pt x="5416" y="1716"/>
                </a:cubicBezTo>
                <a:cubicBezTo>
                  <a:pt x="1388" y="1753"/>
                  <a:pt x="46" y="2850"/>
                  <a:pt x="0" y="5444"/>
                </a:cubicBezTo>
                <a:lnTo>
                  <a:pt x="0" y="19334"/>
                </a:lnTo>
                <a:cubicBezTo>
                  <a:pt x="462" y="21600"/>
                  <a:pt x="2152" y="21380"/>
                  <a:pt x="2731" y="19078"/>
                </a:cubicBezTo>
                <a:close/>
              </a:path>
            </a:pathLst>
          </a:custGeom>
          <a:solidFill>
            <a:srgbClr val="A6A6A6"/>
          </a:solidFill>
          <a:ln w="9525" cap="flat" cmpd="sng">
            <a:noFill/>
            <a:prstDash val="solid"/>
            <a:round/>
          </a:ln>
        </p:spPr>
        <p:txBody>
          <a:bodyPr rtlCol="0" anchor="ctr"/>
          <a:lstStyle/>
          <a:p>
            <a:pPr algn="ctr"/>
            <a:endParaRPr/>
          </a:p>
        </p:txBody>
      </p:sp>
      <p:grpSp>
        <p:nvGrpSpPr>
          <p:cNvPr id="883" name="组合"/>
          <p:cNvGrpSpPr>
            <a:grpSpLocks/>
          </p:cNvGrpSpPr>
          <p:nvPr/>
        </p:nvGrpSpPr>
        <p:grpSpPr>
          <a:xfrm>
            <a:off x="0" y="143392"/>
            <a:ext cx="5946333" cy="1071800"/>
            <a:chOff x="0" y="143392"/>
            <a:chExt cx="5946333" cy="1071800"/>
          </a:xfrm>
        </p:grpSpPr>
        <p:sp>
          <p:nvSpPr>
            <p:cNvPr id="881" name="矩形"/>
            <p:cNvSpPr>
              <a:spLocks/>
            </p:cNvSpPr>
            <p:nvPr/>
          </p:nvSpPr>
          <p:spPr>
            <a:xfrm>
              <a:off x="1128173" y="143392"/>
              <a:ext cx="2233611" cy="63436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3600" b="1" i="0" u="none" strike="noStrike" kern="1200" cap="none" spc="0" baseline="0">
                  <a:solidFill>
                    <a:srgbClr val="049AAB"/>
                  </a:solidFill>
                  <a:latin typeface="微软雅黑" charset="0"/>
                  <a:ea typeface="微软雅黑" charset="0"/>
                  <a:cs typeface="微软雅黑" charset="0"/>
                  <a:sym typeface="微软雅黑" charset="0"/>
                </a:rPr>
                <a:t>Three</a:t>
              </a:r>
              <a:endParaRPr lang="zh-CN" altLang="en-US" sz="3600" b="1" i="0" u="none" strike="noStrike" kern="1200" cap="none" spc="0" baseline="0">
                <a:solidFill>
                  <a:srgbClr val="049AAB"/>
                </a:solidFill>
                <a:latin typeface="微软雅黑" charset="0"/>
                <a:ea typeface="微软雅黑" charset="0"/>
                <a:cs typeface="微软雅黑" charset="0"/>
                <a:sym typeface="微软雅黑" charset="0"/>
              </a:endParaRPr>
            </a:p>
          </p:txBody>
        </p:sp>
        <p:sp>
          <p:nvSpPr>
            <p:cNvPr id="882" name="矩形"/>
            <p:cNvSpPr>
              <a:spLocks/>
            </p:cNvSpPr>
            <p:nvPr/>
          </p:nvSpPr>
          <p:spPr>
            <a:xfrm>
              <a:off x="0" y="266503"/>
              <a:ext cx="5946333" cy="948688"/>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zh-CN" altLang="en-US" sz="2800" b="0" i="0" u="none" strike="noStrike" kern="0" cap="none" spc="0" baseline="0">
                  <a:solidFill>
                    <a:srgbClr val="000000"/>
                  </a:solidFill>
                  <a:latin typeface="微软雅黑" charset="0"/>
                  <a:ea typeface="微软雅黑" charset="0"/>
                  <a:cs typeface="微软雅黑" charset="0"/>
                  <a:sym typeface="微软雅黑" charset="0"/>
                </a:rPr>
                <a:t>地理标志</a:t>
              </a:r>
              <a:endParaRPr lang="en-US" altLang="zh-CN" sz="2800" b="0" i="0" u="none" strike="noStrike" kern="0" cap="none" spc="0" baseline="0">
                <a:solidFill>
                  <a:srgbClr val="000000"/>
                </a:solidFill>
                <a:latin typeface="微软雅黑" charset="0"/>
                <a:ea typeface="微软雅黑" charset="0"/>
                <a:cs typeface="微软雅黑" charset="0"/>
                <a:sym typeface="微软雅黑" charset="0"/>
              </a:endParaRPr>
            </a:p>
            <a:p>
              <a:pPr marL="0" indent="0" algn="ctr">
                <a:lnSpc>
                  <a:spcPct val="100000"/>
                </a:lnSpc>
                <a:spcBef>
                  <a:spcPts val="0"/>
                </a:spcBef>
                <a:spcAft>
                  <a:spcPts val="0"/>
                </a:spcAft>
                <a:buNone/>
              </a:pPr>
              <a:r>
                <a:rPr lang="zh-CN" altLang="en-US" sz="2800" b="0" i="0" u="none" strike="noStrike" kern="0" cap="none" spc="0" baseline="0">
                  <a:solidFill>
                    <a:srgbClr val="000000"/>
                  </a:solidFill>
                  <a:latin typeface="微软雅黑" charset="0"/>
                  <a:ea typeface="微软雅黑" charset="0"/>
                  <a:cs typeface="微软雅黑" charset="0"/>
                  <a:sym typeface="微软雅黑" charset="0"/>
                </a:rPr>
                <a:t>商标意义</a:t>
              </a:r>
            </a:p>
          </p:txBody>
        </p:sp>
      </p:grpSp>
      <p:sp>
        <p:nvSpPr>
          <p:cNvPr id="884" name="圆角矩形"/>
          <p:cNvSpPr>
            <a:spLocks/>
          </p:cNvSpPr>
          <p:nvPr/>
        </p:nvSpPr>
        <p:spPr>
          <a:xfrm>
            <a:off x="-397463" y="336451"/>
            <a:ext cx="1344073" cy="383323"/>
          </a:xfrm>
          <a:prstGeom prst="roundRect">
            <a:avLst>
              <a:gd name="adj" fmla="val 16666"/>
            </a:avLst>
          </a:prstGeom>
          <a:solidFill>
            <a:srgbClr val="049AAB"/>
          </a:solidFill>
          <a:ln w="3175" cap="flat" cmpd="sng">
            <a:noFill/>
            <a:prstDash val="solid"/>
            <a:miter/>
          </a:ln>
        </p:spPr>
        <p:txBody>
          <a:bodyPr rtlCol="0" anchor="ctr"/>
          <a:lstStyle/>
          <a:p>
            <a:pPr algn="ctr"/>
            <a:endParaRPr/>
          </a:p>
        </p:txBody>
      </p:sp>
      <p:sp>
        <p:nvSpPr>
          <p:cNvPr id="885" name="圆角矩形"/>
          <p:cNvSpPr>
            <a:spLocks/>
          </p:cNvSpPr>
          <p:nvPr/>
        </p:nvSpPr>
        <p:spPr>
          <a:xfrm>
            <a:off x="3921981" y="336451"/>
            <a:ext cx="8270019" cy="383323"/>
          </a:xfrm>
          <a:prstGeom prst="roundRect">
            <a:avLst>
              <a:gd name="adj" fmla="val 16666"/>
            </a:avLst>
          </a:prstGeom>
          <a:solidFill>
            <a:srgbClr val="049AAB"/>
          </a:solidFill>
          <a:ln w="3175" cap="flat" cmpd="sng">
            <a:noFill/>
            <a:prstDash val="solid"/>
            <a:miter/>
          </a:ln>
        </p:spPr>
        <p:txBody>
          <a:bodyPr rtlCol="0" anchor="ctr"/>
          <a:lstStyle/>
          <a:p>
            <a:pPr algn="ctr"/>
            <a:endParaRPr/>
          </a:p>
        </p:txBody>
      </p:sp>
      <p:sp>
        <p:nvSpPr>
          <p:cNvPr id="886" name="曲线"/>
          <p:cNvSpPr>
            <a:spLocks/>
          </p:cNvSpPr>
          <p:nvPr/>
        </p:nvSpPr>
        <p:spPr>
          <a:xfrm rot="-5400000">
            <a:off x="2438635" y="2370663"/>
            <a:ext cx="325967" cy="1299633"/>
          </a:xfrm>
          <a:custGeom>
            <a:avLst/>
            <a:gdLst>
              <a:gd name="T1" fmla="*/ 0 w 21600"/>
              <a:gd name="T2" fmla="*/ 0 h 21600"/>
              <a:gd name="T3" fmla="*/ 21600 w 21600"/>
              <a:gd name="T4" fmla="*/ 21600 h 21600"/>
            </a:gdLst>
            <a:ahLst/>
            <a:cxnLst/>
            <a:rect l="T1" t="T2" r="T3" b="T4"/>
            <a:pathLst>
              <a:path w="21600" h="21600">
                <a:moveTo>
                  <a:pt x="5627" y="35"/>
                </a:moveTo>
                <a:lnTo>
                  <a:pt x="6844" y="16879"/>
                </a:lnTo>
                <a:lnTo>
                  <a:pt x="0" y="16950"/>
                </a:lnTo>
                <a:lnTo>
                  <a:pt x="10951" y="21600"/>
                </a:lnTo>
                <a:lnTo>
                  <a:pt x="21600" y="16950"/>
                </a:lnTo>
                <a:lnTo>
                  <a:pt x="15211" y="16950"/>
                </a:lnTo>
                <a:lnTo>
                  <a:pt x="15058" y="0"/>
                </a:lnTo>
                <a:lnTo>
                  <a:pt x="5627" y="35"/>
                </a:lnTo>
                <a:close/>
              </a:path>
            </a:pathLst>
          </a:custGeom>
          <a:solidFill>
            <a:srgbClr val="A6A6A6"/>
          </a:solidFill>
          <a:ln w="9525" cap="flat" cmpd="sng">
            <a:noFill/>
            <a:prstDash val="solid"/>
            <a:round/>
          </a:ln>
        </p:spPr>
        <p:txBody>
          <a:bodyPr rtlCol="0" anchor="ctr"/>
          <a:lstStyle/>
          <a:p>
            <a:pPr algn="ctr"/>
            <a:endParaRPr/>
          </a:p>
        </p:txBody>
      </p:sp>
      <p:sp>
        <p:nvSpPr>
          <p:cNvPr id="887" name="矩形"/>
          <p:cNvSpPr>
            <a:spLocks/>
          </p:cNvSpPr>
          <p:nvPr/>
        </p:nvSpPr>
        <p:spPr>
          <a:xfrm>
            <a:off x="3309124" y="785795"/>
            <a:ext cx="7992888" cy="590169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200000"/>
              </a:lnSpc>
              <a:spcBef>
                <a:spcPts val="0"/>
              </a:spcBef>
              <a:spcAft>
                <a:spcPts val="0"/>
              </a:spcAft>
              <a:buNone/>
            </a:pPr>
            <a:r>
              <a:rPr lang="zh-CN" altLang="en-US" sz="2700" b="0" i="0" u="none" strike="noStrike" kern="1200" cap="none" spc="0" baseline="0">
                <a:solidFill>
                  <a:schemeClr val="tx1"/>
                </a:solidFill>
                <a:latin typeface="华文中宋" pitchFamily="2" charset="-122"/>
                <a:ea typeface="华文中宋" pitchFamily="2" charset="-122"/>
                <a:cs typeface="Times New Roman" pitchFamily="18" charset="0"/>
              </a:rPr>
              <a:t>提升产品附加值，提高经济收入。</a:t>
            </a:r>
            <a:endParaRPr lang="en-US" altLang="zh-CN" sz="2700" b="0" i="0" u="none" strike="noStrike" kern="1200" cap="none" spc="0" baseline="0">
              <a:solidFill>
                <a:srgbClr val="558ED5"/>
              </a:solidFill>
              <a:latin typeface="华文中宋" pitchFamily="2" charset="-122"/>
              <a:ea typeface="华文中宋" pitchFamily="2" charset="-122"/>
              <a:cs typeface="Times New Roman" pitchFamily="18" charset="0"/>
            </a:endParaRPr>
          </a:p>
          <a:p>
            <a:pPr marL="0" indent="0" algn="l">
              <a:lnSpc>
                <a:spcPct val="200000"/>
              </a:lnSpc>
              <a:spcBef>
                <a:spcPts val="0"/>
              </a:spcBef>
              <a:spcAft>
                <a:spcPts val="0"/>
              </a:spcAft>
              <a:buNone/>
            </a:pPr>
            <a:endParaRPr lang="en-US" altLang="zh-CN" sz="2700" b="0" i="0" u="none" strike="noStrike" kern="1200" cap="none" spc="0" baseline="0">
              <a:solidFill>
                <a:schemeClr val="tx1"/>
              </a:solidFill>
              <a:latin typeface="华文中宋" pitchFamily="2" charset="-122"/>
              <a:ea typeface="华文中宋" pitchFamily="2" charset="-122"/>
              <a:cs typeface="微软雅黑" charset="0"/>
            </a:endParaRPr>
          </a:p>
          <a:p>
            <a:pPr marL="0" indent="0" algn="l">
              <a:lnSpc>
                <a:spcPct val="200000"/>
              </a:lnSpc>
              <a:spcBef>
                <a:spcPts val="0"/>
              </a:spcBef>
              <a:spcAft>
                <a:spcPts val="0"/>
              </a:spcAft>
              <a:buNone/>
            </a:pPr>
            <a:r>
              <a:rPr lang="zh-CN" altLang="en-US" sz="2700" b="0" i="0" u="none" strike="noStrike" kern="1200" cap="none" spc="0" baseline="0">
                <a:solidFill>
                  <a:schemeClr val="tx1"/>
                </a:solidFill>
                <a:latin typeface="华文中宋" pitchFamily="2" charset="-122"/>
                <a:ea typeface="华文中宋" pitchFamily="2" charset="-122"/>
                <a:cs typeface="微软雅黑" charset="0"/>
              </a:rPr>
              <a:t>促进区域特色经济和相关产业链发展。</a:t>
            </a:r>
            <a:endParaRPr lang="en-US" altLang="zh-CN" sz="2700" b="0" i="0" u="none" strike="noStrike" kern="1200" cap="none" spc="0" baseline="0">
              <a:solidFill>
                <a:schemeClr val="tx1"/>
              </a:solidFill>
              <a:latin typeface="华文中宋" pitchFamily="2" charset="-122"/>
              <a:ea typeface="华文中宋" pitchFamily="2" charset="-122"/>
              <a:cs typeface="微软雅黑" charset="0"/>
            </a:endParaRPr>
          </a:p>
          <a:p>
            <a:pPr marL="0" indent="0" algn="l">
              <a:lnSpc>
                <a:spcPct val="200000"/>
              </a:lnSpc>
              <a:spcBef>
                <a:spcPts val="0"/>
              </a:spcBef>
              <a:spcAft>
                <a:spcPts val="0"/>
              </a:spcAft>
              <a:buNone/>
            </a:pPr>
            <a:endParaRPr lang="en-US" altLang="zh-CN" sz="2800" b="0" i="0" u="none" strike="noStrike" kern="1200" cap="none" spc="0" baseline="0">
              <a:solidFill>
                <a:schemeClr val="tx1"/>
              </a:solidFill>
              <a:latin typeface="华文中宋" pitchFamily="2" charset="-122"/>
              <a:ea typeface="华文中宋" pitchFamily="2" charset="-122"/>
              <a:cs typeface="微软雅黑" charset="0"/>
            </a:endParaRPr>
          </a:p>
          <a:p>
            <a:pPr marL="0" indent="0" algn="l">
              <a:lnSpc>
                <a:spcPct val="200000"/>
              </a:lnSpc>
              <a:spcBef>
                <a:spcPts val="0"/>
              </a:spcBef>
              <a:spcAft>
                <a:spcPts val="0"/>
              </a:spcAft>
              <a:buNone/>
            </a:pPr>
            <a:r>
              <a:rPr lang="zh-CN" altLang="en-US" sz="2800" b="0" i="0" u="none" strike="noStrike" kern="1200" cap="none" spc="0" baseline="0">
                <a:solidFill>
                  <a:schemeClr val="tx1"/>
                </a:solidFill>
                <a:latin typeface="华文中宋" pitchFamily="2" charset="-122"/>
                <a:ea typeface="华文中宋" pitchFamily="2" charset="-122"/>
                <a:cs typeface="微软雅黑" charset="0"/>
              </a:rPr>
              <a:t>促进出口贸易增长。</a:t>
            </a:r>
            <a:endParaRPr lang="en-US" altLang="zh-CN" sz="2800" b="0" i="0" u="none" strike="noStrike" kern="1200" cap="none" spc="0" baseline="0">
              <a:solidFill>
                <a:schemeClr val="tx1"/>
              </a:solidFill>
              <a:latin typeface="华文中宋" pitchFamily="2" charset="-122"/>
              <a:ea typeface="华文中宋" pitchFamily="2" charset="-122"/>
              <a:cs typeface="微软雅黑" charset="0"/>
            </a:endParaRPr>
          </a:p>
          <a:p>
            <a:pPr marL="0" indent="0" algn="l">
              <a:lnSpc>
                <a:spcPct val="200000"/>
              </a:lnSpc>
              <a:spcBef>
                <a:spcPts val="0"/>
              </a:spcBef>
              <a:spcAft>
                <a:spcPts val="0"/>
              </a:spcAft>
              <a:buNone/>
            </a:pPr>
            <a:endParaRPr lang="en-US" altLang="zh-CN" sz="2700" b="0" i="0" u="none" strike="noStrike" kern="1200" cap="none" spc="0" baseline="0">
              <a:solidFill>
                <a:srgbClr val="558ED5"/>
              </a:solidFill>
              <a:latin typeface="华文中宋" pitchFamily="2" charset="-122"/>
              <a:ea typeface="华文中宋" pitchFamily="2" charset="-122"/>
              <a:cs typeface="Times New Roman" pitchFamily="18" charset="0"/>
            </a:endParaRPr>
          </a:p>
          <a:p>
            <a:pPr marL="0" indent="0" algn="l">
              <a:lnSpc>
                <a:spcPct val="200000"/>
              </a:lnSpc>
              <a:spcBef>
                <a:spcPts val="0"/>
              </a:spcBef>
              <a:spcAft>
                <a:spcPts val="0"/>
              </a:spcAft>
              <a:buNone/>
            </a:pPr>
            <a:r>
              <a:rPr lang="en-US" altLang="zh-CN" sz="2700" b="0" i="0" u="none" strike="noStrike" kern="1200" cap="none" spc="0" baseline="0">
                <a:solidFill>
                  <a:srgbClr val="558ED5"/>
                </a:solidFill>
                <a:latin typeface="华文中宋" pitchFamily="2" charset="-122"/>
                <a:ea typeface="华文中宋" pitchFamily="2" charset="-122"/>
                <a:cs typeface="Times New Roman" pitchFamily="18" charset="0"/>
              </a:rPr>
              <a:t> </a:t>
            </a:r>
            <a:r>
              <a:rPr lang="zh-CN" altLang="en-US" sz="2700" b="0" i="0" u="none" strike="noStrike" kern="1200" cap="none" spc="0" baseline="0">
                <a:solidFill>
                  <a:schemeClr val="tx1"/>
                </a:solidFill>
                <a:latin typeface="华文中宋" pitchFamily="2" charset="-122"/>
                <a:ea typeface="华文中宋" pitchFamily="2" charset="-122"/>
                <a:cs typeface="微软雅黑" charset="0"/>
              </a:rPr>
              <a:t>保护自然资源和维护生态平衡，实现可持续发展。</a:t>
            </a:r>
            <a:r>
              <a:rPr lang="en-US" altLang="zh-CN" sz="2700" b="0" i="0" u="none" strike="noStrike" kern="1200" cap="none" spc="0" baseline="0">
                <a:solidFill>
                  <a:schemeClr val="tx1"/>
                </a:solidFill>
                <a:latin typeface="华文中宋" pitchFamily="2" charset="-122"/>
                <a:ea typeface="华文中宋" pitchFamily="2" charset="-122"/>
                <a:cs typeface="微软雅黑" charset="0"/>
              </a:rPr>
              <a:t>                 </a:t>
            </a:r>
            <a:endParaRPr lang="zh-CN" altLang="en-US" sz="2700" b="0" i="0" u="none" strike="noStrike" kern="1200" cap="none" spc="0" baseline="0">
              <a:solidFill>
                <a:schemeClr val="tx1"/>
              </a:solidFill>
              <a:latin typeface="华文中宋" pitchFamily="2" charset="-122"/>
              <a:ea typeface="华文中宋" pitchFamily="2" charset="-122"/>
              <a:cs typeface="微软雅黑" charset="0"/>
            </a:endParaRPr>
          </a:p>
        </p:txBody>
      </p:sp>
      <p:sp>
        <p:nvSpPr>
          <p:cNvPr id="888" name="椭圆"/>
          <p:cNvSpPr>
            <a:spLocks/>
          </p:cNvSpPr>
          <p:nvPr/>
        </p:nvSpPr>
        <p:spPr>
          <a:xfrm>
            <a:off x="0" y="2714620"/>
            <a:ext cx="2436063" cy="1971551"/>
          </a:xfrm>
          <a:prstGeom prst="ellipse">
            <a:avLst/>
          </a:prstGeom>
          <a:solidFill>
            <a:srgbClr val="049AAB"/>
          </a:solidFill>
          <a:ln w="9525" cap="flat" cmpd="sng">
            <a:noFill/>
            <a:prstDash val="solid"/>
            <a:round/>
          </a:ln>
        </p:spPr>
        <p:txBody>
          <a:bodyPr vert="horz" wrap="square" lIns="82815" tIns="41407" rIns="82815" bIns="41407" anchor="ctr" anchorCtr="0">
            <a:prstTxWarp prst="textNoShape">
              <a:avLst/>
            </a:prstTxWarp>
          </a:bodyPr>
          <a:lstStyle/>
          <a:p>
            <a:pPr marL="0" indent="0" algn="ctr">
              <a:lnSpc>
                <a:spcPct val="120000"/>
              </a:lnSpc>
              <a:spcBef>
                <a:spcPts val="0"/>
              </a:spcBef>
              <a:spcAft>
                <a:spcPts val="0"/>
              </a:spcAft>
              <a:buNone/>
            </a:pPr>
            <a:r>
              <a:rPr lang="zh-CN" altLang="en-US" sz="2533" b="1" i="0" u="none" strike="noStrike" kern="1200" cap="none" spc="0" baseline="0">
                <a:solidFill>
                  <a:srgbClr val="FFFFFF"/>
                </a:solidFill>
                <a:latin typeface="微软雅黑" charset="0"/>
                <a:ea typeface="微软雅黑" charset="0"/>
                <a:cs typeface="微软雅黑" charset="0"/>
                <a:sym typeface="微软雅黑" charset="0"/>
              </a:rPr>
              <a:t>地理标志商标注册的意义</a:t>
            </a:r>
          </a:p>
        </p:txBody>
      </p:sp>
    </p:spTree>
    <p:extLst>
      <p:ext uri="{BB962C8B-B14F-4D97-AF65-F5344CB8AC3E}">
        <p14:creationId xmlns:p14="http://schemas.microsoft.com/office/powerpoint/2010/main" val="186189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85"/>
                                        </p:tgtEl>
                                        <p:attrNameLst>
                                          <p:attrName>style.visibility</p:attrName>
                                        </p:attrNameLst>
                                      </p:cBhvr>
                                      <p:to>
                                        <p:strVal val="visible"/>
                                      </p:to>
                                    </p:set>
                                    <p:animEffect transition="in" filter="barn(inVertical)">
                                      <p:cBhvr>
                                        <p:cTn id="7" dur="500"/>
                                        <p:tgtEl>
                                          <p:spTgt spid="885"/>
                                        </p:tgtEl>
                                      </p:cBhvr>
                                    </p:animEffect>
                                  </p:childTnLst>
                                </p:cTn>
                              </p:par>
                            </p:childTnLst>
                          </p:cTn>
                        </p:par>
                        <p:par>
                          <p:cTn id="8" fill="hold" nodeType="with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888"/>
                                        </p:tgtEl>
                                        <p:attrNameLst>
                                          <p:attrName>style.visibility</p:attrName>
                                        </p:attrNameLst>
                                      </p:cBhvr>
                                      <p:to>
                                        <p:strVal val="visible"/>
                                      </p:to>
                                    </p:set>
                                    <p:anim calcmode="lin" valueType="num">
                                      <p:cBhvr>
                                        <p:cTn id="11" dur="500" fill="hold"/>
                                        <p:tgtEl>
                                          <p:spTgt spid="888"/>
                                        </p:tgtEl>
                                        <p:attrNameLst>
                                          <p:attrName>ppt_w</p:attrName>
                                        </p:attrNameLst>
                                      </p:cBhvr>
                                      <p:tavLst>
                                        <p:tav tm="0">
                                          <p:val>
                                            <p:fltVal val="0"/>
                                          </p:val>
                                        </p:tav>
                                        <p:tav tm="100000">
                                          <p:val>
                                            <p:strVal val="#ppt_w"/>
                                          </p:val>
                                        </p:tav>
                                      </p:tavLst>
                                    </p:anim>
                                    <p:anim calcmode="lin" valueType="num">
                                      <p:cBhvr>
                                        <p:cTn id="12" dur="500" fill="hold"/>
                                        <p:tgtEl>
                                          <p:spTgt spid="888"/>
                                        </p:tgtEl>
                                        <p:attrNameLst>
                                          <p:attrName>ppt_h</p:attrName>
                                        </p:attrNameLst>
                                      </p:cBhvr>
                                      <p:tavLst>
                                        <p:tav tm="0">
                                          <p:val>
                                            <p:fltVal val="0"/>
                                          </p:val>
                                        </p:tav>
                                        <p:tav tm="100000">
                                          <p:val>
                                            <p:strVal val="#ppt_h"/>
                                          </p:val>
                                        </p:tav>
                                      </p:tavLst>
                                    </p:anim>
                                    <p:animEffect transition="in" filter="fade">
                                      <p:cBhvr>
                                        <p:cTn id="13" dur="500"/>
                                        <p:tgtEl>
                                          <p:spTgt spid="888"/>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880"/>
                                        </p:tgtEl>
                                        <p:attrNameLst>
                                          <p:attrName>style.visibility</p:attrName>
                                        </p:attrNameLst>
                                      </p:cBhvr>
                                      <p:to>
                                        <p:strVal val="visible"/>
                                      </p:to>
                                    </p:set>
                                    <p:animEffect transition="in" filter="wipe(left)">
                                      <p:cBhvr>
                                        <p:cTn id="17" dur="500"/>
                                        <p:tgtEl>
                                          <p:spTgt spid="880"/>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879"/>
                                        </p:tgtEl>
                                        <p:attrNameLst>
                                          <p:attrName>style.visibility</p:attrName>
                                        </p:attrNameLst>
                                      </p:cBhvr>
                                      <p:to>
                                        <p:strVal val="visible"/>
                                      </p:to>
                                    </p:set>
                                    <p:animEffect transition="in" filter="wipe(left)">
                                      <p:cBhvr>
                                        <p:cTn id="21" dur="500"/>
                                        <p:tgtEl>
                                          <p:spTgt spid="879"/>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878"/>
                                        </p:tgtEl>
                                        <p:attrNameLst>
                                          <p:attrName>style.visibility</p:attrName>
                                        </p:attrNameLst>
                                      </p:cBhvr>
                                      <p:to>
                                        <p:strVal val="visible"/>
                                      </p:to>
                                    </p:set>
                                    <p:animEffect transition="in" filter="wipe(left)">
                                      <p:cBhvr>
                                        <p:cTn id="25" dur="500"/>
                                        <p:tgtEl>
                                          <p:spTgt spid="87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886"/>
                                        </p:tgtEl>
                                        <p:attrNameLst>
                                          <p:attrName>style.visibility</p:attrName>
                                        </p:attrNameLst>
                                      </p:cBhvr>
                                      <p:to>
                                        <p:strVal val="visible"/>
                                      </p:to>
                                    </p:set>
                                    <p:animEffect transition="in" filter="wipe(left)">
                                      <p:cBhvr>
                                        <p:cTn id="29" dur="500"/>
                                        <p:tgtEl>
                                          <p:spTgt spid="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8" grpId="0" animBg="1"/>
      <p:bldP spid="879" grpId="0" animBg="1"/>
      <p:bldP spid="880" grpId="0" animBg="1"/>
      <p:bldP spid="885" grpId="0" animBg="1"/>
      <p:bldP spid="886" grpId="0" animBg="1"/>
      <p:bldP spid="88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 name="直线"/>
          <p:cNvSpPr>
            <a:spLocks/>
          </p:cNvSpPr>
          <p:nvPr/>
        </p:nvSpPr>
        <p:spPr>
          <a:xfrm>
            <a:off x="0" y="634999"/>
            <a:ext cx="4228550" cy="0"/>
          </a:xfrm>
          <a:prstGeom prst="line">
            <a:avLst/>
          </a:prstGeom>
          <a:noFill/>
          <a:ln w="9525" cap="flat" cmpd="sng">
            <a:solidFill>
              <a:srgbClr val="A6A6A6"/>
            </a:solidFill>
            <a:prstDash val="solid"/>
            <a:round/>
            <a:tailEnd type="oval" w="med" len="med"/>
          </a:ln>
        </p:spPr>
        <p:txBody>
          <a:bodyPr rtlCol="0" anchor="ctr"/>
          <a:lstStyle/>
          <a:p>
            <a:pPr algn="ctr"/>
            <a:endParaRPr/>
          </a:p>
        </p:txBody>
      </p:sp>
      <p:sp>
        <p:nvSpPr>
          <p:cNvPr id="893" name="直线"/>
          <p:cNvSpPr>
            <a:spLocks/>
          </p:cNvSpPr>
          <p:nvPr/>
        </p:nvSpPr>
        <p:spPr>
          <a:xfrm>
            <a:off x="7961863" y="634999"/>
            <a:ext cx="4228550" cy="0"/>
          </a:xfrm>
          <a:prstGeom prst="line">
            <a:avLst/>
          </a:prstGeom>
          <a:noFill/>
          <a:ln w="9525" cap="flat" cmpd="sng">
            <a:solidFill>
              <a:srgbClr val="A6A6A6"/>
            </a:solidFill>
            <a:prstDash val="solid"/>
            <a:round/>
            <a:headEnd type="oval" w="med" len="med"/>
          </a:ln>
        </p:spPr>
        <p:txBody>
          <a:bodyPr rtlCol="0" anchor="ctr"/>
          <a:lstStyle/>
          <a:p>
            <a:pPr algn="ctr"/>
            <a:endParaRPr/>
          </a:p>
        </p:txBody>
      </p:sp>
      <p:sp>
        <p:nvSpPr>
          <p:cNvPr id="894" name="矩形"/>
          <p:cNvSpPr>
            <a:spLocks/>
          </p:cNvSpPr>
          <p:nvPr/>
        </p:nvSpPr>
        <p:spPr>
          <a:xfrm>
            <a:off x="4467826" y="357166"/>
            <a:ext cx="4256405" cy="577215"/>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ctr" eaLnBrk="1" fontAlgn="auto" latinLnBrk="0" hangingPunct="1">
              <a:lnSpc>
                <a:spcPct val="100000"/>
              </a:lnSpc>
              <a:spcBef>
                <a:spcPts val="0"/>
              </a:spcBef>
              <a:spcAft>
                <a:spcPts val="0"/>
              </a:spcAft>
              <a:buNone/>
            </a:pPr>
            <a:r>
              <a:rPr lang="zh-CN" altLang="en-US" sz="3200" b="0" i="0" u="none" strike="noStrike" kern="1200" cap="none" spc="0" baseline="0">
                <a:solidFill>
                  <a:srgbClr val="000000"/>
                </a:solidFill>
                <a:latin typeface="Agency FB" pitchFamily="34" charset="0"/>
                <a:ea typeface="微软雅黑" charset="0"/>
                <a:cs typeface="微软雅黑" charset="0"/>
              </a:rPr>
              <a:t>地理标志商标申请要求</a:t>
            </a:r>
          </a:p>
        </p:txBody>
      </p:sp>
      <p:sp>
        <p:nvSpPr>
          <p:cNvPr id="895" name="曲线"/>
          <p:cNvSpPr>
            <a:spLocks/>
          </p:cNvSpPr>
          <p:nvPr/>
        </p:nvSpPr>
        <p:spPr>
          <a:xfrm rot="5400000">
            <a:off x="5375008" y="2177195"/>
            <a:ext cx="1345296" cy="1264748"/>
          </a:xfrm>
          <a:custGeom>
            <a:avLst/>
            <a:gdLst>
              <a:gd name="T1" fmla="*/ 0 w 21600"/>
              <a:gd name="T2" fmla="*/ 0 h 21600"/>
              <a:gd name="T3" fmla="*/ 21600 w 21600"/>
              <a:gd name="T4" fmla="*/ 21600 h 21600"/>
            </a:gdLst>
            <a:ahLst/>
            <a:cxnLst/>
            <a:rect l="T1" t="T2" r="T3" b="T4"/>
            <a:pathLst>
              <a:path w="21600" h="21600">
                <a:moveTo>
                  <a:pt x="18887" y="7163"/>
                </a:moveTo>
                <a:cubicBezTo>
                  <a:pt x="20092" y="5774"/>
                  <a:pt x="20092" y="5774"/>
                  <a:pt x="20092" y="5774"/>
                </a:cubicBezTo>
                <a:cubicBezTo>
                  <a:pt x="20193" y="5667"/>
                  <a:pt x="20694" y="5239"/>
                  <a:pt x="20896" y="5239"/>
                </a:cubicBezTo>
                <a:cubicBezTo>
                  <a:pt x="21197" y="5239"/>
                  <a:pt x="21499" y="5346"/>
                  <a:pt x="21600" y="5559"/>
                </a:cubicBezTo>
                <a:cubicBezTo>
                  <a:pt x="18887" y="2673"/>
                  <a:pt x="18887" y="2673"/>
                  <a:pt x="18887" y="2673"/>
                </a:cubicBezTo>
                <a:cubicBezTo>
                  <a:pt x="19087" y="2886"/>
                  <a:pt x="19188" y="3206"/>
                  <a:pt x="19188" y="3421"/>
                </a:cubicBezTo>
                <a:cubicBezTo>
                  <a:pt x="19289" y="3741"/>
                  <a:pt x="18786" y="4383"/>
                  <a:pt x="18586" y="4598"/>
                </a:cubicBezTo>
                <a:cubicBezTo>
                  <a:pt x="17379" y="5987"/>
                  <a:pt x="17379" y="5987"/>
                  <a:pt x="17379" y="5987"/>
                </a:cubicBezTo>
                <a:cubicBezTo>
                  <a:pt x="17279" y="6095"/>
                  <a:pt x="17079" y="6095"/>
                  <a:pt x="16878" y="6095"/>
                </a:cubicBezTo>
                <a:cubicBezTo>
                  <a:pt x="16676" y="6095"/>
                  <a:pt x="16476" y="6095"/>
                  <a:pt x="16375" y="5987"/>
                </a:cubicBezTo>
                <a:cubicBezTo>
                  <a:pt x="11151" y="640"/>
                  <a:pt x="11151" y="640"/>
                  <a:pt x="11151" y="640"/>
                </a:cubicBezTo>
                <a:cubicBezTo>
                  <a:pt x="10448" y="0"/>
                  <a:pt x="9343" y="0"/>
                  <a:pt x="8740" y="747"/>
                </a:cubicBezTo>
                <a:cubicBezTo>
                  <a:pt x="602" y="9729"/>
                  <a:pt x="602" y="9729"/>
                  <a:pt x="602" y="9729"/>
                </a:cubicBezTo>
                <a:cubicBezTo>
                  <a:pt x="0" y="10479"/>
                  <a:pt x="0" y="11655"/>
                  <a:pt x="703" y="12297"/>
                </a:cubicBezTo>
                <a:cubicBezTo>
                  <a:pt x="9141" y="20958"/>
                  <a:pt x="9141" y="20958"/>
                  <a:pt x="9141" y="20958"/>
                </a:cubicBezTo>
                <a:cubicBezTo>
                  <a:pt x="9844" y="21600"/>
                  <a:pt x="10949" y="21600"/>
                  <a:pt x="11553" y="20851"/>
                </a:cubicBezTo>
                <a:cubicBezTo>
                  <a:pt x="19691" y="11869"/>
                  <a:pt x="19691" y="11869"/>
                  <a:pt x="19691" y="11869"/>
                </a:cubicBezTo>
                <a:cubicBezTo>
                  <a:pt x="20292" y="11119"/>
                  <a:pt x="20292" y="9944"/>
                  <a:pt x="19589" y="9301"/>
                </a:cubicBezTo>
                <a:cubicBezTo>
                  <a:pt x="18686" y="8340"/>
                  <a:pt x="18686" y="8340"/>
                  <a:pt x="18686" y="8340"/>
                </a:cubicBezTo>
                <a:cubicBezTo>
                  <a:pt x="18586" y="8233"/>
                  <a:pt x="18586" y="8018"/>
                  <a:pt x="18586" y="7912"/>
                </a:cubicBezTo>
                <a:cubicBezTo>
                  <a:pt x="18586" y="7591"/>
                  <a:pt x="18686" y="7270"/>
                  <a:pt x="18887" y="7163"/>
                </a:cubicBezTo>
                <a:close/>
              </a:path>
            </a:pathLst>
          </a:custGeom>
          <a:solidFill>
            <a:schemeClr val="accent1"/>
          </a:solidFill>
          <a:ln w="9525" cap="flat" cmpd="sng">
            <a:noFill/>
            <a:prstDash val="solid"/>
            <a:round/>
          </a:ln>
        </p:spPr>
        <p:txBody>
          <a:bodyPr rtlCol="0" anchor="ctr"/>
          <a:lstStyle/>
          <a:p>
            <a:pPr algn="ctr"/>
            <a:endParaRPr/>
          </a:p>
        </p:txBody>
      </p:sp>
      <p:sp>
        <p:nvSpPr>
          <p:cNvPr id="896" name="菱形"/>
          <p:cNvSpPr>
            <a:spLocks/>
          </p:cNvSpPr>
          <p:nvPr/>
        </p:nvSpPr>
        <p:spPr>
          <a:xfrm rot="5400000">
            <a:off x="5510977" y="2231278"/>
            <a:ext cx="1067008" cy="1066870"/>
          </a:xfrm>
          <a:prstGeom prst="diamond">
            <a:avLst/>
          </a:prstGeom>
          <a:solidFill>
            <a:schemeClr val="bg1"/>
          </a:solidFill>
          <a:ln w="6350" cap="flat" cmpd="sng">
            <a:noFill/>
            <a:prstDash val="solid"/>
            <a:miter/>
          </a:ln>
        </p:spPr>
        <p:txBody>
          <a:bodyPr rtlCol="0" anchor="ctr"/>
          <a:lstStyle/>
          <a:p>
            <a:pPr algn="ctr"/>
            <a:endParaRPr/>
          </a:p>
        </p:txBody>
      </p:sp>
      <p:sp>
        <p:nvSpPr>
          <p:cNvPr id="897" name="曲线"/>
          <p:cNvSpPr>
            <a:spLocks/>
          </p:cNvSpPr>
          <p:nvPr/>
        </p:nvSpPr>
        <p:spPr>
          <a:xfrm rot="5400000">
            <a:off x="4930676" y="3929620"/>
            <a:ext cx="1294947" cy="1270050"/>
          </a:xfrm>
          <a:custGeom>
            <a:avLst/>
            <a:gdLst>
              <a:gd name="T1" fmla="*/ 0 w 21600"/>
              <a:gd name="T2" fmla="*/ 0 h 21600"/>
              <a:gd name="T3" fmla="*/ 21600 w 21600"/>
              <a:gd name="T4" fmla="*/ 21600 h 21600"/>
            </a:gdLst>
            <a:ahLst/>
            <a:cxnLst/>
            <a:rect l="T1" t="T2" r="T3" b="T4"/>
            <a:pathLst>
              <a:path w="21600" h="21600">
                <a:moveTo>
                  <a:pt x="18468" y="7447"/>
                </a:moveTo>
                <a:cubicBezTo>
                  <a:pt x="18468" y="7340"/>
                  <a:pt x="18364" y="7129"/>
                  <a:pt x="18364" y="7022"/>
                </a:cubicBezTo>
                <a:cubicBezTo>
                  <a:pt x="18364" y="6702"/>
                  <a:pt x="18468" y="6384"/>
                  <a:pt x="18678" y="6170"/>
                </a:cubicBezTo>
                <a:cubicBezTo>
                  <a:pt x="19930" y="4894"/>
                  <a:pt x="19930" y="4894"/>
                  <a:pt x="19930" y="4894"/>
                </a:cubicBezTo>
                <a:cubicBezTo>
                  <a:pt x="20138" y="4787"/>
                  <a:pt x="20660" y="4362"/>
                  <a:pt x="20868" y="4362"/>
                </a:cubicBezTo>
                <a:cubicBezTo>
                  <a:pt x="21181" y="4362"/>
                  <a:pt x="21391" y="4468"/>
                  <a:pt x="21600" y="4575"/>
                </a:cubicBezTo>
                <a:cubicBezTo>
                  <a:pt x="18782" y="1808"/>
                  <a:pt x="18782" y="1808"/>
                  <a:pt x="18782" y="1808"/>
                </a:cubicBezTo>
                <a:cubicBezTo>
                  <a:pt x="18990" y="2020"/>
                  <a:pt x="19094" y="2233"/>
                  <a:pt x="19094" y="2552"/>
                </a:cubicBezTo>
                <a:cubicBezTo>
                  <a:pt x="19094" y="2871"/>
                  <a:pt x="18678" y="3511"/>
                  <a:pt x="18468" y="3723"/>
                </a:cubicBezTo>
                <a:cubicBezTo>
                  <a:pt x="17216" y="5106"/>
                  <a:pt x="17216" y="5106"/>
                  <a:pt x="17216" y="5106"/>
                </a:cubicBezTo>
                <a:cubicBezTo>
                  <a:pt x="17008" y="5212"/>
                  <a:pt x="16800" y="5212"/>
                  <a:pt x="16590" y="5212"/>
                </a:cubicBezTo>
                <a:cubicBezTo>
                  <a:pt x="16382" y="5212"/>
                  <a:pt x="16173" y="5212"/>
                  <a:pt x="16068" y="5106"/>
                </a:cubicBezTo>
                <a:cubicBezTo>
                  <a:pt x="11582" y="744"/>
                  <a:pt x="11582" y="744"/>
                  <a:pt x="11582" y="744"/>
                </a:cubicBezTo>
                <a:cubicBezTo>
                  <a:pt x="10956" y="0"/>
                  <a:pt x="9808" y="106"/>
                  <a:pt x="9078" y="744"/>
                </a:cubicBezTo>
                <a:cubicBezTo>
                  <a:pt x="730" y="9788"/>
                  <a:pt x="730" y="9788"/>
                  <a:pt x="730" y="9788"/>
                </a:cubicBezTo>
                <a:cubicBezTo>
                  <a:pt x="0" y="10427"/>
                  <a:pt x="104" y="11598"/>
                  <a:pt x="730" y="12341"/>
                </a:cubicBezTo>
                <a:cubicBezTo>
                  <a:pt x="9598" y="20855"/>
                  <a:pt x="9598" y="20855"/>
                  <a:pt x="9598" y="20855"/>
                </a:cubicBezTo>
                <a:cubicBezTo>
                  <a:pt x="10225" y="21600"/>
                  <a:pt x="11372" y="21493"/>
                  <a:pt x="12103" y="20855"/>
                </a:cubicBezTo>
                <a:cubicBezTo>
                  <a:pt x="20452" y="11810"/>
                  <a:pt x="20452" y="11810"/>
                  <a:pt x="20452" y="11810"/>
                </a:cubicBezTo>
                <a:cubicBezTo>
                  <a:pt x="21181" y="11171"/>
                  <a:pt x="21077" y="10001"/>
                  <a:pt x="20346" y="9256"/>
                </a:cubicBezTo>
                <a:lnTo>
                  <a:pt x="18468" y="7447"/>
                </a:lnTo>
                <a:close/>
              </a:path>
            </a:pathLst>
          </a:custGeom>
          <a:solidFill>
            <a:schemeClr val="accent3"/>
          </a:solidFill>
          <a:ln w="9525" cap="flat" cmpd="sng">
            <a:noFill/>
            <a:prstDash val="solid"/>
            <a:round/>
          </a:ln>
        </p:spPr>
        <p:txBody>
          <a:bodyPr rtlCol="0" anchor="ctr"/>
          <a:lstStyle/>
          <a:p>
            <a:pPr algn="ctr"/>
            <a:endParaRPr/>
          </a:p>
        </p:txBody>
      </p:sp>
      <p:sp>
        <p:nvSpPr>
          <p:cNvPr id="898" name="曲线"/>
          <p:cNvSpPr>
            <a:spLocks/>
          </p:cNvSpPr>
          <p:nvPr/>
        </p:nvSpPr>
        <p:spPr>
          <a:xfrm rot="5400000">
            <a:off x="5591995" y="4950974"/>
            <a:ext cx="1270215" cy="1264750"/>
          </a:xfrm>
          <a:custGeom>
            <a:avLst/>
            <a:gdLst>
              <a:gd name="T1" fmla="*/ 0 w 21600"/>
              <a:gd name="T2" fmla="*/ 0 h 21600"/>
              <a:gd name="T3" fmla="*/ 21600 w 21600"/>
              <a:gd name="T4" fmla="*/ 21600 h 21600"/>
            </a:gdLst>
            <a:ahLst/>
            <a:cxnLst/>
            <a:rect l="T1" t="T2" r="T3" b="T4"/>
            <a:pathLst>
              <a:path w="21600" h="21600">
                <a:moveTo>
                  <a:pt x="12342" y="20850"/>
                </a:moveTo>
                <a:cubicBezTo>
                  <a:pt x="11598" y="21600"/>
                  <a:pt x="10427" y="21600"/>
                  <a:pt x="9789" y="20958"/>
                </a:cubicBezTo>
                <a:cubicBezTo>
                  <a:pt x="850" y="12296"/>
                  <a:pt x="850" y="12296"/>
                  <a:pt x="850" y="12296"/>
                </a:cubicBezTo>
                <a:cubicBezTo>
                  <a:pt x="105" y="11655"/>
                  <a:pt x="0" y="10478"/>
                  <a:pt x="744" y="9729"/>
                </a:cubicBezTo>
                <a:cubicBezTo>
                  <a:pt x="9256" y="748"/>
                  <a:pt x="9256" y="748"/>
                  <a:pt x="9256" y="748"/>
                </a:cubicBezTo>
                <a:cubicBezTo>
                  <a:pt x="10000" y="0"/>
                  <a:pt x="11172" y="0"/>
                  <a:pt x="11810" y="640"/>
                </a:cubicBezTo>
                <a:cubicBezTo>
                  <a:pt x="20855" y="9302"/>
                  <a:pt x="20855" y="9302"/>
                  <a:pt x="20855" y="9302"/>
                </a:cubicBezTo>
                <a:cubicBezTo>
                  <a:pt x="21493" y="9943"/>
                  <a:pt x="21600" y="11119"/>
                  <a:pt x="20855" y="11869"/>
                </a:cubicBezTo>
                <a:lnTo>
                  <a:pt x="12342" y="20850"/>
                </a:lnTo>
                <a:close/>
              </a:path>
            </a:pathLst>
          </a:custGeom>
          <a:solidFill>
            <a:schemeClr val="accent4"/>
          </a:solidFill>
          <a:ln w="9525" cap="flat" cmpd="sng">
            <a:noFill/>
            <a:prstDash val="solid"/>
            <a:round/>
          </a:ln>
        </p:spPr>
        <p:txBody>
          <a:bodyPr rtlCol="0" anchor="ctr"/>
          <a:lstStyle/>
          <a:p>
            <a:pPr algn="ctr"/>
            <a:endParaRPr/>
          </a:p>
        </p:txBody>
      </p:sp>
      <p:sp>
        <p:nvSpPr>
          <p:cNvPr id="899" name="曲线"/>
          <p:cNvSpPr>
            <a:spLocks/>
          </p:cNvSpPr>
          <p:nvPr/>
        </p:nvSpPr>
        <p:spPr>
          <a:xfrm rot="5400000">
            <a:off x="5931790" y="3210163"/>
            <a:ext cx="1264032" cy="1363669"/>
          </a:xfrm>
          <a:custGeom>
            <a:avLst/>
            <a:gdLst>
              <a:gd name="T1" fmla="*/ 0 w 21600"/>
              <a:gd name="T2" fmla="*/ 7964 h 21600"/>
              <a:gd name="T3" fmla="*/ 21600 w 21600"/>
              <a:gd name="T4" fmla="*/ 13636 h 21600"/>
            </a:gdLst>
            <a:ahLst/>
            <a:cxnLst/>
            <a:rect l="T1" t="T2" r="T3" b="T4"/>
            <a:pathLst>
              <a:path w="21600" h="21600">
                <a:moveTo>
                  <a:pt x="20850" y="8620"/>
                </a:moveTo>
                <a:cubicBezTo>
                  <a:pt x="11868" y="692"/>
                  <a:pt x="11868" y="692"/>
                  <a:pt x="11868" y="692"/>
                </a:cubicBezTo>
                <a:cubicBezTo>
                  <a:pt x="11120" y="0"/>
                  <a:pt x="10051" y="0"/>
                  <a:pt x="9302" y="692"/>
                </a:cubicBezTo>
                <a:cubicBezTo>
                  <a:pt x="747" y="9015"/>
                  <a:pt x="747" y="9015"/>
                  <a:pt x="747" y="9015"/>
                </a:cubicBezTo>
                <a:cubicBezTo>
                  <a:pt x="0" y="9710"/>
                  <a:pt x="0" y="10800"/>
                  <a:pt x="747" y="11394"/>
                </a:cubicBezTo>
                <a:cubicBezTo>
                  <a:pt x="9729" y="19419"/>
                  <a:pt x="9729" y="19419"/>
                  <a:pt x="9729" y="19419"/>
                </a:cubicBezTo>
                <a:cubicBezTo>
                  <a:pt x="10479" y="20014"/>
                  <a:pt x="11654" y="20014"/>
                  <a:pt x="12403" y="19321"/>
                </a:cubicBezTo>
                <a:cubicBezTo>
                  <a:pt x="12937" y="18726"/>
                  <a:pt x="12937" y="18726"/>
                  <a:pt x="12937" y="18726"/>
                </a:cubicBezTo>
                <a:cubicBezTo>
                  <a:pt x="13152" y="18626"/>
                  <a:pt x="13366" y="18528"/>
                  <a:pt x="13579" y="18528"/>
                </a:cubicBezTo>
                <a:cubicBezTo>
                  <a:pt x="13900" y="18528"/>
                  <a:pt x="14114" y="18626"/>
                  <a:pt x="14327" y="18825"/>
                </a:cubicBezTo>
                <a:cubicBezTo>
                  <a:pt x="15718" y="20014"/>
                  <a:pt x="15718" y="20014"/>
                  <a:pt x="15718" y="20014"/>
                </a:cubicBezTo>
                <a:cubicBezTo>
                  <a:pt x="15824" y="20211"/>
                  <a:pt x="16253" y="20707"/>
                  <a:pt x="16253" y="20906"/>
                </a:cubicBezTo>
                <a:cubicBezTo>
                  <a:pt x="16253" y="21104"/>
                  <a:pt x="16146" y="21400"/>
                  <a:pt x="15931" y="21600"/>
                </a:cubicBezTo>
                <a:cubicBezTo>
                  <a:pt x="18711" y="18924"/>
                  <a:pt x="18711" y="18924"/>
                  <a:pt x="18711" y="18924"/>
                </a:cubicBezTo>
                <a:cubicBezTo>
                  <a:pt x="18605" y="19122"/>
                  <a:pt x="18284" y="19221"/>
                  <a:pt x="17964" y="19221"/>
                </a:cubicBezTo>
                <a:cubicBezTo>
                  <a:pt x="17750" y="19221"/>
                  <a:pt x="17108" y="18825"/>
                  <a:pt x="16895" y="18626"/>
                </a:cubicBezTo>
                <a:cubicBezTo>
                  <a:pt x="15504" y="17437"/>
                  <a:pt x="15504" y="17437"/>
                  <a:pt x="15504" y="17437"/>
                </a:cubicBezTo>
                <a:cubicBezTo>
                  <a:pt x="15398" y="17240"/>
                  <a:pt x="15291" y="17042"/>
                  <a:pt x="15291" y="16844"/>
                </a:cubicBezTo>
                <a:cubicBezTo>
                  <a:pt x="15291" y="16645"/>
                  <a:pt x="15398" y="16447"/>
                  <a:pt x="15504" y="16249"/>
                </a:cubicBezTo>
                <a:cubicBezTo>
                  <a:pt x="13794" y="17933"/>
                  <a:pt x="13794" y="17933"/>
                  <a:pt x="13794" y="17933"/>
                </a:cubicBezTo>
                <a:cubicBezTo>
                  <a:pt x="20958" y="10998"/>
                  <a:pt x="20958" y="10998"/>
                  <a:pt x="20958" y="10998"/>
                </a:cubicBezTo>
                <a:cubicBezTo>
                  <a:pt x="21600" y="10303"/>
                  <a:pt x="21600" y="9213"/>
                  <a:pt x="20850" y="8620"/>
                </a:cubicBezTo>
                <a:close/>
              </a:path>
            </a:pathLst>
          </a:custGeom>
          <a:solidFill>
            <a:schemeClr val="accent2"/>
          </a:solidFill>
          <a:ln w="9525" cap="flat" cmpd="sng">
            <a:noFill/>
            <a:prstDash val="solid"/>
            <a:round/>
          </a:ln>
        </p:spPr>
        <p:txBody>
          <a:bodyPr vert="horz" wrap="square" lIns="91440" tIns="45720" rIns="91440" bIns="45720" anchor="ctr" anchorCtr="0">
            <a:prstTxWarp prst="textNoShape">
              <a:avLst/>
            </a:prstTxWarp>
          </a:bodyPr>
          <a:lstStyle/>
          <a:p>
            <a:pPr marL="0" indent="0" algn="ctr">
              <a:lnSpc>
                <a:spcPct val="100000"/>
              </a:lnSpc>
              <a:spcBef>
                <a:spcPts val="0"/>
              </a:spcBef>
              <a:spcAft>
                <a:spcPts val="0"/>
              </a:spcAft>
              <a:buNone/>
            </a:pPr>
            <a:r>
              <a:rPr lang="en-US" altLang="zh-CN" sz="1800" b="0" i="0" u="none" strike="noStrike" kern="1200" cap="none" spc="0" baseline="0">
                <a:solidFill>
                  <a:schemeClr val="tx1"/>
                </a:solidFill>
                <a:latin typeface="微软雅黑" charset="0"/>
                <a:ea typeface="微软雅黑" charset="0"/>
                <a:cs typeface="微软雅黑" charset="0"/>
              </a:rPr>
              <a:t>sh</a:t>
            </a:r>
            <a:endParaRPr lang="zh-CN" altLang="en-US" sz="1800" b="0" i="0" u="none" strike="noStrike" kern="1200" cap="none" spc="0" baseline="0">
              <a:solidFill>
                <a:schemeClr val="tx1"/>
              </a:solidFill>
              <a:latin typeface="微软雅黑" charset="0"/>
              <a:ea typeface="微软雅黑" charset="0"/>
              <a:cs typeface="微软雅黑" charset="0"/>
            </a:endParaRPr>
          </a:p>
        </p:txBody>
      </p:sp>
      <p:sp>
        <p:nvSpPr>
          <p:cNvPr id="900" name="菱形"/>
          <p:cNvSpPr>
            <a:spLocks/>
          </p:cNvSpPr>
          <p:nvPr/>
        </p:nvSpPr>
        <p:spPr>
          <a:xfrm rot="5400000">
            <a:off x="6079355" y="3358562"/>
            <a:ext cx="1067009" cy="1066870"/>
          </a:xfrm>
          <a:prstGeom prst="diamond">
            <a:avLst/>
          </a:prstGeom>
          <a:solidFill>
            <a:schemeClr val="bg1"/>
          </a:solidFill>
          <a:ln w="6350" cap="flat" cmpd="sng">
            <a:noFill/>
            <a:prstDash val="solid"/>
            <a:miter/>
          </a:ln>
        </p:spPr>
        <p:txBody>
          <a:bodyPr rtlCol="0" anchor="ctr"/>
          <a:lstStyle/>
          <a:p>
            <a:pPr algn="ctr"/>
            <a:endParaRPr/>
          </a:p>
        </p:txBody>
      </p:sp>
      <p:sp>
        <p:nvSpPr>
          <p:cNvPr id="901" name="菱形"/>
          <p:cNvSpPr>
            <a:spLocks/>
          </p:cNvSpPr>
          <p:nvPr/>
        </p:nvSpPr>
        <p:spPr>
          <a:xfrm rot="5400000">
            <a:off x="5033316" y="4016937"/>
            <a:ext cx="1067009" cy="1066870"/>
          </a:xfrm>
          <a:prstGeom prst="diamond">
            <a:avLst/>
          </a:prstGeom>
          <a:solidFill>
            <a:schemeClr val="bg1"/>
          </a:solidFill>
          <a:ln w="6350" cap="flat" cmpd="sng">
            <a:noFill/>
            <a:prstDash val="solid"/>
            <a:miter/>
          </a:ln>
        </p:spPr>
        <p:txBody>
          <a:bodyPr rtlCol="0" anchor="ctr"/>
          <a:lstStyle/>
          <a:p>
            <a:pPr algn="ctr"/>
            <a:endParaRPr/>
          </a:p>
        </p:txBody>
      </p:sp>
      <p:sp>
        <p:nvSpPr>
          <p:cNvPr id="902" name="菱形"/>
          <p:cNvSpPr>
            <a:spLocks/>
          </p:cNvSpPr>
          <p:nvPr/>
        </p:nvSpPr>
        <p:spPr>
          <a:xfrm rot="5400000">
            <a:off x="5693596" y="5049914"/>
            <a:ext cx="1067009" cy="1066869"/>
          </a:xfrm>
          <a:prstGeom prst="diamond">
            <a:avLst/>
          </a:prstGeom>
          <a:solidFill>
            <a:schemeClr val="bg1"/>
          </a:solidFill>
          <a:ln w="6350" cap="flat" cmpd="sng">
            <a:noFill/>
            <a:prstDash val="solid"/>
            <a:miter/>
          </a:ln>
        </p:spPr>
        <p:txBody>
          <a:bodyPr rtlCol="0" anchor="ctr"/>
          <a:lstStyle/>
          <a:p>
            <a:pPr algn="ctr"/>
            <a:endParaRPr/>
          </a:p>
        </p:txBody>
      </p:sp>
      <p:sp>
        <p:nvSpPr>
          <p:cNvPr id="903" name="曲线"/>
          <p:cNvSpPr>
            <a:spLocks/>
          </p:cNvSpPr>
          <p:nvPr/>
        </p:nvSpPr>
        <p:spPr>
          <a:xfrm>
            <a:off x="5416989" y="4366585"/>
            <a:ext cx="315253" cy="314855"/>
          </a:xfrm>
          <a:custGeom>
            <a:avLst/>
            <a:gdLst>
              <a:gd name="T1" fmla="*/ 0 w 21600"/>
              <a:gd name="T2" fmla="*/ 0 h 21600"/>
              <a:gd name="T3" fmla="*/ 21600 w 21600"/>
              <a:gd name="T4" fmla="*/ 21600 h 21600"/>
            </a:gdLst>
            <a:ahLst/>
            <a:cxnLst/>
            <a:rect l="T1" t="T2" r="T3" b="T4"/>
            <a:pathLst>
              <a:path w="21600" h="21600">
                <a:moveTo>
                  <a:pt x="4499" y="8549"/>
                </a:moveTo>
                <a:lnTo>
                  <a:pt x="6810" y="8549"/>
                </a:lnTo>
                <a:cubicBezTo>
                  <a:pt x="8215" y="10626"/>
                  <a:pt x="10183" y="11922"/>
                  <a:pt x="10312" y="12005"/>
                </a:cubicBezTo>
                <a:lnTo>
                  <a:pt x="10799" y="12316"/>
                </a:lnTo>
                <a:lnTo>
                  <a:pt x="11285" y="12005"/>
                </a:lnTo>
                <a:cubicBezTo>
                  <a:pt x="11415" y="11922"/>
                  <a:pt x="13384" y="10626"/>
                  <a:pt x="14789" y="8549"/>
                </a:cubicBezTo>
                <a:lnTo>
                  <a:pt x="17098" y="8549"/>
                </a:lnTo>
                <a:lnTo>
                  <a:pt x="17098" y="14397"/>
                </a:lnTo>
                <a:lnTo>
                  <a:pt x="11249" y="14397"/>
                </a:lnTo>
                <a:lnTo>
                  <a:pt x="11249" y="15747"/>
                </a:lnTo>
                <a:lnTo>
                  <a:pt x="20248" y="15747"/>
                </a:lnTo>
                <a:lnTo>
                  <a:pt x="20248" y="17999"/>
                </a:lnTo>
                <a:lnTo>
                  <a:pt x="21600" y="17999"/>
                </a:lnTo>
                <a:lnTo>
                  <a:pt x="21600" y="21600"/>
                </a:lnTo>
                <a:lnTo>
                  <a:pt x="17996" y="21600"/>
                </a:lnTo>
                <a:lnTo>
                  <a:pt x="17996" y="17999"/>
                </a:lnTo>
                <a:lnTo>
                  <a:pt x="19348" y="17999"/>
                </a:lnTo>
                <a:lnTo>
                  <a:pt x="19348" y="16646"/>
                </a:lnTo>
                <a:lnTo>
                  <a:pt x="11249" y="16646"/>
                </a:lnTo>
                <a:lnTo>
                  <a:pt x="11249" y="17999"/>
                </a:lnTo>
                <a:lnTo>
                  <a:pt x="12598" y="17999"/>
                </a:lnTo>
                <a:lnTo>
                  <a:pt x="12598" y="21600"/>
                </a:lnTo>
                <a:lnTo>
                  <a:pt x="9000" y="21600"/>
                </a:lnTo>
                <a:lnTo>
                  <a:pt x="9000" y="17999"/>
                </a:lnTo>
                <a:lnTo>
                  <a:pt x="10349" y="17999"/>
                </a:lnTo>
                <a:lnTo>
                  <a:pt x="10349" y="16646"/>
                </a:lnTo>
                <a:lnTo>
                  <a:pt x="2250" y="16646"/>
                </a:lnTo>
                <a:lnTo>
                  <a:pt x="2250" y="17999"/>
                </a:lnTo>
                <a:lnTo>
                  <a:pt x="3597" y="17999"/>
                </a:lnTo>
                <a:lnTo>
                  <a:pt x="3597" y="21600"/>
                </a:lnTo>
                <a:lnTo>
                  <a:pt x="0" y="21600"/>
                </a:lnTo>
                <a:lnTo>
                  <a:pt x="0" y="17999"/>
                </a:lnTo>
                <a:lnTo>
                  <a:pt x="1350" y="17999"/>
                </a:lnTo>
                <a:lnTo>
                  <a:pt x="1350" y="15747"/>
                </a:lnTo>
                <a:lnTo>
                  <a:pt x="10349" y="15747"/>
                </a:lnTo>
                <a:lnTo>
                  <a:pt x="10349" y="14397"/>
                </a:lnTo>
                <a:lnTo>
                  <a:pt x="4499" y="14397"/>
                </a:lnTo>
                <a:close/>
                <a:moveTo>
                  <a:pt x="10800" y="2538"/>
                </a:moveTo>
                <a:cubicBezTo>
                  <a:pt x="9765" y="2538"/>
                  <a:pt x="8926" y="3352"/>
                  <a:pt x="8926" y="4352"/>
                </a:cubicBezTo>
                <a:cubicBezTo>
                  <a:pt x="8926" y="5357"/>
                  <a:pt x="9765" y="6168"/>
                  <a:pt x="10800" y="6168"/>
                </a:cubicBezTo>
                <a:cubicBezTo>
                  <a:pt x="11836" y="6168"/>
                  <a:pt x="12676" y="5357"/>
                  <a:pt x="12676" y="4352"/>
                </a:cubicBezTo>
                <a:cubicBezTo>
                  <a:pt x="12676" y="3352"/>
                  <a:pt x="11836" y="2538"/>
                  <a:pt x="10800" y="2538"/>
                </a:cubicBezTo>
                <a:close/>
                <a:moveTo>
                  <a:pt x="10800" y="0"/>
                </a:moveTo>
                <a:cubicBezTo>
                  <a:pt x="13286" y="0"/>
                  <a:pt x="15301" y="1950"/>
                  <a:pt x="15301" y="4352"/>
                </a:cubicBezTo>
                <a:cubicBezTo>
                  <a:pt x="15301" y="8344"/>
                  <a:pt x="10800" y="11248"/>
                  <a:pt x="10800" y="11248"/>
                </a:cubicBezTo>
                <a:cubicBezTo>
                  <a:pt x="10800" y="11248"/>
                  <a:pt x="6299" y="8344"/>
                  <a:pt x="6299" y="4352"/>
                </a:cubicBezTo>
                <a:cubicBezTo>
                  <a:pt x="6299" y="1950"/>
                  <a:pt x="8316" y="0"/>
                  <a:pt x="10800" y="0"/>
                </a:cubicBezTo>
                <a:close/>
              </a:path>
            </a:pathLst>
          </a:custGeom>
          <a:solidFill>
            <a:schemeClr val="accent3"/>
          </a:solidFill>
          <a:ln w="9525" cap="flat" cmpd="sng">
            <a:noFill/>
            <a:prstDash val="solid"/>
            <a:round/>
          </a:ln>
        </p:spPr>
        <p:txBody>
          <a:bodyPr rtlCol="0" anchor="ctr"/>
          <a:lstStyle/>
          <a:p>
            <a:pPr algn="ctr"/>
            <a:endParaRPr/>
          </a:p>
        </p:txBody>
      </p:sp>
      <p:sp>
        <p:nvSpPr>
          <p:cNvPr id="904" name="曲线"/>
          <p:cNvSpPr>
            <a:spLocks/>
          </p:cNvSpPr>
          <p:nvPr/>
        </p:nvSpPr>
        <p:spPr>
          <a:xfrm>
            <a:off x="6448725" y="3770803"/>
            <a:ext cx="328269" cy="313108"/>
          </a:xfrm>
          <a:custGeom>
            <a:avLst/>
            <a:gdLst>
              <a:gd name="T1" fmla="*/ 0 w 21600"/>
              <a:gd name="T2" fmla="*/ 0 h 21600"/>
              <a:gd name="T3" fmla="*/ 21600 w 21600"/>
              <a:gd name="T4" fmla="*/ 21600 h 21600"/>
            </a:gdLst>
            <a:ahLst/>
            <a:cxnLst/>
            <a:rect l="T1" t="T2" r="T3" b="T4"/>
            <a:pathLst>
              <a:path w="21600" h="21600">
                <a:moveTo>
                  <a:pt x="11224" y="6451"/>
                </a:moveTo>
                <a:lnTo>
                  <a:pt x="11224" y="9916"/>
                </a:lnTo>
                <a:cubicBezTo>
                  <a:pt x="11224" y="10168"/>
                  <a:pt x="11027" y="10374"/>
                  <a:pt x="10787" y="10374"/>
                </a:cubicBezTo>
                <a:lnTo>
                  <a:pt x="7478" y="10374"/>
                </a:lnTo>
                <a:cubicBezTo>
                  <a:pt x="7693" y="12087"/>
                  <a:pt x="9095" y="13415"/>
                  <a:pt x="10787" y="13415"/>
                </a:cubicBezTo>
                <a:cubicBezTo>
                  <a:pt x="12629" y="13415"/>
                  <a:pt x="14129" y="11844"/>
                  <a:pt x="14129" y="9916"/>
                </a:cubicBezTo>
                <a:cubicBezTo>
                  <a:pt x="14129" y="8143"/>
                  <a:pt x="12861" y="6675"/>
                  <a:pt x="11224" y="6451"/>
                </a:cubicBezTo>
                <a:close/>
                <a:moveTo>
                  <a:pt x="8879" y="5994"/>
                </a:moveTo>
                <a:cubicBezTo>
                  <a:pt x="7953" y="6179"/>
                  <a:pt x="7219" y="6948"/>
                  <a:pt x="7042" y="7917"/>
                </a:cubicBezTo>
                <a:lnTo>
                  <a:pt x="8879" y="7917"/>
                </a:lnTo>
                <a:close/>
                <a:moveTo>
                  <a:pt x="10787" y="5509"/>
                </a:moveTo>
                <a:cubicBezTo>
                  <a:pt x="13110" y="5509"/>
                  <a:pt x="14999" y="7487"/>
                  <a:pt x="14999" y="9916"/>
                </a:cubicBezTo>
                <a:cubicBezTo>
                  <a:pt x="14999" y="12348"/>
                  <a:pt x="13110" y="14326"/>
                  <a:pt x="10787" y="14326"/>
                </a:cubicBezTo>
                <a:cubicBezTo>
                  <a:pt x="8468" y="14326"/>
                  <a:pt x="6579" y="12348"/>
                  <a:pt x="6579" y="9916"/>
                </a:cubicBezTo>
                <a:cubicBezTo>
                  <a:pt x="6579" y="9664"/>
                  <a:pt x="6771" y="9461"/>
                  <a:pt x="7012" y="9461"/>
                </a:cubicBezTo>
                <a:lnTo>
                  <a:pt x="10354" y="9461"/>
                </a:lnTo>
                <a:lnTo>
                  <a:pt x="10354" y="5963"/>
                </a:lnTo>
                <a:cubicBezTo>
                  <a:pt x="10354" y="5712"/>
                  <a:pt x="10546" y="5509"/>
                  <a:pt x="10787" y="5509"/>
                </a:cubicBezTo>
                <a:close/>
                <a:moveTo>
                  <a:pt x="9315" y="5035"/>
                </a:moveTo>
                <a:cubicBezTo>
                  <a:pt x="9557" y="5035"/>
                  <a:pt x="9750" y="5241"/>
                  <a:pt x="9750" y="5492"/>
                </a:cubicBezTo>
                <a:lnTo>
                  <a:pt x="9750" y="8374"/>
                </a:lnTo>
                <a:cubicBezTo>
                  <a:pt x="9750" y="8626"/>
                  <a:pt x="9557" y="8829"/>
                  <a:pt x="9315" y="8829"/>
                </a:cubicBezTo>
                <a:lnTo>
                  <a:pt x="6564" y="8829"/>
                </a:lnTo>
                <a:cubicBezTo>
                  <a:pt x="6324" y="8829"/>
                  <a:pt x="6128" y="8626"/>
                  <a:pt x="6128" y="8374"/>
                </a:cubicBezTo>
                <a:cubicBezTo>
                  <a:pt x="6128" y="6533"/>
                  <a:pt x="7557" y="5035"/>
                  <a:pt x="9315" y="5035"/>
                </a:cubicBezTo>
                <a:close/>
                <a:moveTo>
                  <a:pt x="2064" y="4044"/>
                </a:moveTo>
                <a:lnTo>
                  <a:pt x="2064" y="15429"/>
                </a:lnTo>
                <a:lnTo>
                  <a:pt x="19529" y="15429"/>
                </a:lnTo>
                <a:lnTo>
                  <a:pt x="19529" y="4044"/>
                </a:lnTo>
                <a:close/>
                <a:moveTo>
                  <a:pt x="968" y="2089"/>
                </a:moveTo>
                <a:lnTo>
                  <a:pt x="968" y="3030"/>
                </a:lnTo>
                <a:lnTo>
                  <a:pt x="20630" y="3030"/>
                </a:lnTo>
                <a:lnTo>
                  <a:pt x="20630" y="2089"/>
                </a:lnTo>
                <a:close/>
                <a:moveTo>
                  <a:pt x="10798" y="0"/>
                </a:moveTo>
                <a:cubicBezTo>
                  <a:pt x="11067" y="0"/>
                  <a:pt x="11282" y="227"/>
                  <a:pt x="11282" y="505"/>
                </a:cubicBezTo>
                <a:lnTo>
                  <a:pt x="11282" y="1076"/>
                </a:lnTo>
                <a:lnTo>
                  <a:pt x="20630" y="1076"/>
                </a:lnTo>
                <a:cubicBezTo>
                  <a:pt x="21163" y="1076"/>
                  <a:pt x="21600" y="1533"/>
                  <a:pt x="21600" y="2089"/>
                </a:cubicBezTo>
                <a:lnTo>
                  <a:pt x="21600" y="3030"/>
                </a:lnTo>
                <a:cubicBezTo>
                  <a:pt x="21600" y="3589"/>
                  <a:pt x="21163" y="4044"/>
                  <a:pt x="20630" y="4044"/>
                </a:cubicBezTo>
                <a:lnTo>
                  <a:pt x="20497" y="4044"/>
                </a:lnTo>
                <a:lnTo>
                  <a:pt x="20497" y="15429"/>
                </a:lnTo>
                <a:cubicBezTo>
                  <a:pt x="20497" y="15988"/>
                  <a:pt x="20064" y="16443"/>
                  <a:pt x="19529" y="16443"/>
                </a:cubicBezTo>
                <a:lnTo>
                  <a:pt x="11282" y="16443"/>
                </a:lnTo>
                <a:lnTo>
                  <a:pt x="11282" y="17931"/>
                </a:lnTo>
                <a:lnTo>
                  <a:pt x="14867" y="20683"/>
                </a:lnTo>
                <a:cubicBezTo>
                  <a:pt x="15084" y="20848"/>
                  <a:pt x="15128" y="21166"/>
                  <a:pt x="14970" y="21392"/>
                </a:cubicBezTo>
                <a:cubicBezTo>
                  <a:pt x="14875" y="21527"/>
                  <a:pt x="14731" y="21597"/>
                  <a:pt x="14582" y="21597"/>
                </a:cubicBezTo>
                <a:cubicBezTo>
                  <a:pt x="14484" y="21597"/>
                  <a:pt x="14382" y="21568"/>
                  <a:pt x="14296" y="21502"/>
                </a:cubicBezTo>
                <a:lnTo>
                  <a:pt x="11282" y="19186"/>
                </a:lnTo>
                <a:lnTo>
                  <a:pt x="11282" y="21091"/>
                </a:lnTo>
                <a:cubicBezTo>
                  <a:pt x="11282" y="21372"/>
                  <a:pt x="11067" y="21597"/>
                  <a:pt x="10798" y="21597"/>
                </a:cubicBezTo>
                <a:cubicBezTo>
                  <a:pt x="10532" y="21597"/>
                  <a:pt x="10313" y="21372"/>
                  <a:pt x="10313" y="21091"/>
                </a:cubicBezTo>
                <a:lnTo>
                  <a:pt x="10313" y="19186"/>
                </a:lnTo>
                <a:lnTo>
                  <a:pt x="7301" y="21502"/>
                </a:lnTo>
                <a:cubicBezTo>
                  <a:pt x="7087" y="21666"/>
                  <a:pt x="6783" y="21618"/>
                  <a:pt x="6625" y="21392"/>
                </a:cubicBezTo>
                <a:cubicBezTo>
                  <a:pt x="6467" y="21166"/>
                  <a:pt x="6514" y="20848"/>
                  <a:pt x="6728" y="20683"/>
                </a:cubicBezTo>
                <a:lnTo>
                  <a:pt x="10313" y="17931"/>
                </a:lnTo>
                <a:lnTo>
                  <a:pt x="10313" y="16443"/>
                </a:lnTo>
                <a:lnTo>
                  <a:pt x="2064" y="16443"/>
                </a:lnTo>
                <a:cubicBezTo>
                  <a:pt x="1533" y="16443"/>
                  <a:pt x="1097" y="15988"/>
                  <a:pt x="1097" y="15429"/>
                </a:cubicBezTo>
                <a:lnTo>
                  <a:pt x="1097" y="4044"/>
                </a:lnTo>
                <a:lnTo>
                  <a:pt x="968" y="4044"/>
                </a:lnTo>
                <a:cubicBezTo>
                  <a:pt x="432" y="4044"/>
                  <a:pt x="0" y="3589"/>
                  <a:pt x="0" y="3030"/>
                </a:cubicBezTo>
                <a:lnTo>
                  <a:pt x="0" y="2089"/>
                </a:lnTo>
                <a:cubicBezTo>
                  <a:pt x="0" y="1533"/>
                  <a:pt x="432" y="1076"/>
                  <a:pt x="968" y="1076"/>
                </a:cubicBezTo>
                <a:lnTo>
                  <a:pt x="10313" y="1076"/>
                </a:lnTo>
                <a:lnTo>
                  <a:pt x="10313" y="505"/>
                </a:lnTo>
                <a:cubicBezTo>
                  <a:pt x="10313" y="227"/>
                  <a:pt x="10532" y="0"/>
                  <a:pt x="10798" y="0"/>
                </a:cubicBezTo>
                <a:close/>
              </a:path>
            </a:pathLst>
          </a:custGeom>
          <a:solidFill>
            <a:schemeClr val="accent1"/>
          </a:solidFill>
          <a:ln w="9525" cap="flat" cmpd="sng">
            <a:noFill/>
            <a:prstDash val="solid"/>
            <a:round/>
          </a:ln>
        </p:spPr>
        <p:txBody>
          <a:bodyPr rtlCol="0" anchor="ctr"/>
          <a:lstStyle/>
          <a:p>
            <a:pPr algn="ctr"/>
            <a:endParaRPr/>
          </a:p>
        </p:txBody>
      </p:sp>
      <p:sp>
        <p:nvSpPr>
          <p:cNvPr id="905" name="曲线"/>
          <p:cNvSpPr>
            <a:spLocks/>
          </p:cNvSpPr>
          <p:nvPr/>
        </p:nvSpPr>
        <p:spPr>
          <a:xfrm>
            <a:off x="5881972" y="2555742"/>
            <a:ext cx="328269" cy="327815"/>
          </a:xfrm>
          <a:custGeom>
            <a:avLst/>
            <a:gdLst>
              <a:gd name="T1" fmla="*/ 0 w 21600"/>
              <a:gd name="T2" fmla="*/ 0 h 21600"/>
              <a:gd name="T3" fmla="*/ 21600 w 21600"/>
              <a:gd name="T4" fmla="*/ 21600 h 21600"/>
            </a:gdLst>
            <a:ahLst/>
            <a:cxnLst/>
            <a:rect l="T1" t="T2" r="T3" b="T4"/>
            <a:pathLst>
              <a:path w="21600" h="21600">
                <a:moveTo>
                  <a:pt x="17670" y="9326"/>
                </a:moveTo>
                <a:lnTo>
                  <a:pt x="17670" y="16689"/>
                </a:lnTo>
                <a:lnTo>
                  <a:pt x="18653" y="16689"/>
                </a:lnTo>
                <a:lnTo>
                  <a:pt x="18653" y="9326"/>
                </a:lnTo>
                <a:close/>
                <a:moveTo>
                  <a:pt x="14726" y="9326"/>
                </a:moveTo>
                <a:lnTo>
                  <a:pt x="14726" y="16689"/>
                </a:lnTo>
                <a:lnTo>
                  <a:pt x="16689" y="16689"/>
                </a:lnTo>
                <a:lnTo>
                  <a:pt x="16689" y="9326"/>
                </a:lnTo>
                <a:close/>
                <a:moveTo>
                  <a:pt x="12763" y="9326"/>
                </a:moveTo>
                <a:lnTo>
                  <a:pt x="12763" y="16689"/>
                </a:lnTo>
                <a:lnTo>
                  <a:pt x="13744" y="16689"/>
                </a:lnTo>
                <a:lnTo>
                  <a:pt x="13744" y="9326"/>
                </a:lnTo>
                <a:close/>
                <a:moveTo>
                  <a:pt x="9816" y="9326"/>
                </a:moveTo>
                <a:lnTo>
                  <a:pt x="9816" y="16689"/>
                </a:lnTo>
                <a:lnTo>
                  <a:pt x="11781" y="16689"/>
                </a:lnTo>
                <a:lnTo>
                  <a:pt x="11781" y="9326"/>
                </a:lnTo>
                <a:close/>
                <a:moveTo>
                  <a:pt x="7852" y="9326"/>
                </a:moveTo>
                <a:lnTo>
                  <a:pt x="7852" y="16689"/>
                </a:lnTo>
                <a:lnTo>
                  <a:pt x="8836" y="16689"/>
                </a:lnTo>
                <a:lnTo>
                  <a:pt x="8836" y="9326"/>
                </a:lnTo>
                <a:close/>
                <a:moveTo>
                  <a:pt x="4910" y="9326"/>
                </a:moveTo>
                <a:lnTo>
                  <a:pt x="4910" y="16689"/>
                </a:lnTo>
                <a:lnTo>
                  <a:pt x="6871" y="16689"/>
                </a:lnTo>
                <a:lnTo>
                  <a:pt x="6871" y="9326"/>
                </a:lnTo>
                <a:close/>
                <a:moveTo>
                  <a:pt x="2944" y="9326"/>
                </a:moveTo>
                <a:lnTo>
                  <a:pt x="2944" y="16689"/>
                </a:lnTo>
                <a:lnTo>
                  <a:pt x="3925" y="16689"/>
                </a:lnTo>
                <a:lnTo>
                  <a:pt x="3925" y="9326"/>
                </a:lnTo>
                <a:close/>
                <a:moveTo>
                  <a:pt x="10800" y="3926"/>
                </a:moveTo>
                <a:cubicBezTo>
                  <a:pt x="11342" y="3926"/>
                  <a:pt x="11781" y="4366"/>
                  <a:pt x="11781" y="4907"/>
                </a:cubicBezTo>
                <a:cubicBezTo>
                  <a:pt x="11781" y="5450"/>
                  <a:pt x="11342" y="5890"/>
                  <a:pt x="10800" y="5890"/>
                </a:cubicBezTo>
                <a:cubicBezTo>
                  <a:pt x="10257" y="5890"/>
                  <a:pt x="9816" y="5450"/>
                  <a:pt x="9816" y="4907"/>
                </a:cubicBezTo>
                <a:cubicBezTo>
                  <a:pt x="9816" y="4366"/>
                  <a:pt x="10257" y="3926"/>
                  <a:pt x="10800" y="3926"/>
                </a:cubicBezTo>
                <a:close/>
                <a:moveTo>
                  <a:pt x="10798" y="979"/>
                </a:moveTo>
                <a:cubicBezTo>
                  <a:pt x="8836" y="979"/>
                  <a:pt x="7067" y="2061"/>
                  <a:pt x="6185" y="3681"/>
                </a:cubicBezTo>
                <a:lnTo>
                  <a:pt x="10652" y="2011"/>
                </a:lnTo>
                <a:cubicBezTo>
                  <a:pt x="10750" y="1964"/>
                  <a:pt x="10849" y="1964"/>
                  <a:pt x="10994" y="1964"/>
                </a:cubicBezTo>
                <a:lnTo>
                  <a:pt x="15462" y="3631"/>
                </a:lnTo>
                <a:cubicBezTo>
                  <a:pt x="14528" y="2061"/>
                  <a:pt x="12763" y="979"/>
                  <a:pt x="10798" y="979"/>
                </a:cubicBezTo>
                <a:close/>
                <a:moveTo>
                  <a:pt x="10798" y="0"/>
                </a:moveTo>
                <a:cubicBezTo>
                  <a:pt x="13499" y="0"/>
                  <a:pt x="15854" y="1718"/>
                  <a:pt x="16739" y="4121"/>
                </a:cubicBezTo>
                <a:lnTo>
                  <a:pt x="20274" y="5448"/>
                </a:lnTo>
                <a:cubicBezTo>
                  <a:pt x="20469" y="5497"/>
                  <a:pt x="20614" y="5695"/>
                  <a:pt x="20614" y="5890"/>
                </a:cubicBezTo>
                <a:lnTo>
                  <a:pt x="20614" y="6872"/>
                </a:lnTo>
                <a:lnTo>
                  <a:pt x="20614" y="8835"/>
                </a:lnTo>
                <a:cubicBezTo>
                  <a:pt x="20614" y="9131"/>
                  <a:pt x="20418" y="9326"/>
                  <a:pt x="20125" y="9326"/>
                </a:cubicBezTo>
                <a:lnTo>
                  <a:pt x="19634" y="9326"/>
                </a:lnTo>
                <a:lnTo>
                  <a:pt x="19634" y="16689"/>
                </a:lnTo>
                <a:lnTo>
                  <a:pt x="20125" y="16689"/>
                </a:lnTo>
                <a:cubicBezTo>
                  <a:pt x="20418" y="16689"/>
                  <a:pt x="20614" y="16884"/>
                  <a:pt x="20614" y="17180"/>
                </a:cubicBezTo>
                <a:cubicBezTo>
                  <a:pt x="20614" y="17474"/>
                  <a:pt x="20418" y="17670"/>
                  <a:pt x="20125" y="17670"/>
                </a:cubicBezTo>
                <a:lnTo>
                  <a:pt x="19143" y="17670"/>
                </a:lnTo>
                <a:lnTo>
                  <a:pt x="17180" y="17670"/>
                </a:lnTo>
                <a:lnTo>
                  <a:pt x="14233" y="17670"/>
                </a:lnTo>
                <a:lnTo>
                  <a:pt x="12272" y="17670"/>
                </a:lnTo>
                <a:lnTo>
                  <a:pt x="9327" y="17670"/>
                </a:lnTo>
                <a:lnTo>
                  <a:pt x="7362" y="17670"/>
                </a:lnTo>
                <a:lnTo>
                  <a:pt x="4416" y="17670"/>
                </a:lnTo>
                <a:lnTo>
                  <a:pt x="2454" y="17670"/>
                </a:lnTo>
                <a:lnTo>
                  <a:pt x="1963" y="17670"/>
                </a:lnTo>
                <a:lnTo>
                  <a:pt x="1963" y="19143"/>
                </a:lnTo>
                <a:cubicBezTo>
                  <a:pt x="1963" y="19439"/>
                  <a:pt x="1768" y="19634"/>
                  <a:pt x="1470" y="19634"/>
                </a:cubicBezTo>
                <a:lnTo>
                  <a:pt x="979" y="19634"/>
                </a:lnTo>
                <a:lnTo>
                  <a:pt x="979" y="20616"/>
                </a:lnTo>
                <a:lnTo>
                  <a:pt x="20614" y="20616"/>
                </a:lnTo>
                <a:lnTo>
                  <a:pt x="20614" y="19634"/>
                </a:lnTo>
                <a:lnTo>
                  <a:pt x="3436" y="19634"/>
                </a:lnTo>
                <a:cubicBezTo>
                  <a:pt x="3141" y="19634"/>
                  <a:pt x="2944" y="19439"/>
                  <a:pt x="2944" y="19143"/>
                </a:cubicBezTo>
                <a:cubicBezTo>
                  <a:pt x="2944" y="18849"/>
                  <a:pt x="3141" y="18654"/>
                  <a:pt x="3436" y="18654"/>
                </a:cubicBezTo>
                <a:lnTo>
                  <a:pt x="21108" y="18654"/>
                </a:lnTo>
                <a:cubicBezTo>
                  <a:pt x="21403" y="18654"/>
                  <a:pt x="21600" y="18849"/>
                  <a:pt x="21600" y="19143"/>
                </a:cubicBezTo>
                <a:lnTo>
                  <a:pt x="21600" y="21108"/>
                </a:lnTo>
                <a:cubicBezTo>
                  <a:pt x="21600" y="21402"/>
                  <a:pt x="21403" y="21600"/>
                  <a:pt x="21108" y="21600"/>
                </a:cubicBezTo>
                <a:lnTo>
                  <a:pt x="490" y="21600"/>
                </a:lnTo>
                <a:cubicBezTo>
                  <a:pt x="195" y="21600"/>
                  <a:pt x="0" y="21402"/>
                  <a:pt x="0" y="21108"/>
                </a:cubicBezTo>
                <a:lnTo>
                  <a:pt x="0" y="19143"/>
                </a:lnTo>
                <a:cubicBezTo>
                  <a:pt x="0" y="18849"/>
                  <a:pt x="195" y="18654"/>
                  <a:pt x="490" y="18654"/>
                </a:cubicBezTo>
                <a:lnTo>
                  <a:pt x="979" y="18654"/>
                </a:lnTo>
                <a:lnTo>
                  <a:pt x="979" y="17180"/>
                </a:lnTo>
                <a:cubicBezTo>
                  <a:pt x="979" y="16884"/>
                  <a:pt x="1176" y="16689"/>
                  <a:pt x="1470" y="16689"/>
                </a:cubicBezTo>
                <a:lnTo>
                  <a:pt x="1963" y="16689"/>
                </a:lnTo>
                <a:lnTo>
                  <a:pt x="1963" y="9326"/>
                </a:lnTo>
                <a:lnTo>
                  <a:pt x="1470" y="9326"/>
                </a:lnTo>
                <a:cubicBezTo>
                  <a:pt x="1176" y="9326"/>
                  <a:pt x="979" y="9131"/>
                  <a:pt x="979" y="8835"/>
                </a:cubicBezTo>
                <a:cubicBezTo>
                  <a:pt x="979" y="8541"/>
                  <a:pt x="1176" y="8346"/>
                  <a:pt x="1470" y="8346"/>
                </a:cubicBezTo>
                <a:lnTo>
                  <a:pt x="2454" y="8346"/>
                </a:lnTo>
                <a:lnTo>
                  <a:pt x="4416" y="8346"/>
                </a:lnTo>
                <a:lnTo>
                  <a:pt x="7362" y="8346"/>
                </a:lnTo>
                <a:lnTo>
                  <a:pt x="9327" y="8346"/>
                </a:lnTo>
                <a:lnTo>
                  <a:pt x="12272" y="8346"/>
                </a:lnTo>
                <a:lnTo>
                  <a:pt x="14233" y="8346"/>
                </a:lnTo>
                <a:lnTo>
                  <a:pt x="17180" y="8346"/>
                </a:lnTo>
                <a:lnTo>
                  <a:pt x="19143" y="8346"/>
                </a:lnTo>
                <a:lnTo>
                  <a:pt x="19634" y="8346"/>
                </a:lnTo>
                <a:lnTo>
                  <a:pt x="19634" y="6872"/>
                </a:lnTo>
                <a:lnTo>
                  <a:pt x="19634" y="6232"/>
                </a:lnTo>
                <a:lnTo>
                  <a:pt x="10798" y="2993"/>
                </a:lnTo>
                <a:lnTo>
                  <a:pt x="1963" y="6232"/>
                </a:lnTo>
                <a:lnTo>
                  <a:pt x="1963" y="6380"/>
                </a:lnTo>
                <a:lnTo>
                  <a:pt x="18162" y="6380"/>
                </a:lnTo>
                <a:cubicBezTo>
                  <a:pt x="18458" y="6380"/>
                  <a:pt x="18653" y="6577"/>
                  <a:pt x="18653" y="6872"/>
                </a:cubicBezTo>
                <a:cubicBezTo>
                  <a:pt x="18653" y="7165"/>
                  <a:pt x="18458" y="7362"/>
                  <a:pt x="18162" y="7362"/>
                </a:cubicBezTo>
                <a:lnTo>
                  <a:pt x="1470" y="7362"/>
                </a:lnTo>
                <a:cubicBezTo>
                  <a:pt x="1176" y="7362"/>
                  <a:pt x="979" y="7165"/>
                  <a:pt x="979" y="6872"/>
                </a:cubicBezTo>
                <a:lnTo>
                  <a:pt x="979" y="5890"/>
                </a:lnTo>
                <a:cubicBezTo>
                  <a:pt x="979" y="5695"/>
                  <a:pt x="1128" y="5497"/>
                  <a:pt x="1324" y="5448"/>
                </a:cubicBezTo>
                <a:lnTo>
                  <a:pt x="4859" y="4121"/>
                </a:lnTo>
                <a:cubicBezTo>
                  <a:pt x="5741" y="1718"/>
                  <a:pt x="8098" y="0"/>
                  <a:pt x="10798" y="0"/>
                </a:cubicBezTo>
                <a:close/>
              </a:path>
            </a:pathLst>
          </a:custGeom>
          <a:solidFill>
            <a:schemeClr val="accent2"/>
          </a:solidFill>
          <a:ln w="9525" cap="flat" cmpd="sng">
            <a:noFill/>
            <a:prstDash val="solid"/>
            <a:round/>
          </a:ln>
        </p:spPr>
        <p:txBody>
          <a:bodyPr rtlCol="0" anchor="ctr"/>
          <a:lstStyle/>
          <a:p>
            <a:pPr algn="ctr"/>
            <a:endParaRPr/>
          </a:p>
        </p:txBody>
      </p:sp>
      <p:sp>
        <p:nvSpPr>
          <p:cNvPr id="906" name="曲线"/>
          <p:cNvSpPr>
            <a:spLocks/>
          </p:cNvSpPr>
          <p:nvPr/>
        </p:nvSpPr>
        <p:spPr>
          <a:xfrm>
            <a:off x="6136847" y="5432985"/>
            <a:ext cx="289526" cy="328311"/>
          </a:xfrm>
          <a:custGeom>
            <a:avLst/>
            <a:gdLst>
              <a:gd name="T1" fmla="*/ 0 w 21600"/>
              <a:gd name="T2" fmla="*/ 0 h 21600"/>
              <a:gd name="T3" fmla="*/ 21600 w 21600"/>
              <a:gd name="T4" fmla="*/ 21600 h 21600"/>
            </a:gdLst>
            <a:ahLst/>
            <a:cxnLst/>
            <a:rect l="T1" t="T2" r="T3" b="T4"/>
            <a:pathLst>
              <a:path w="21600" h="21600">
                <a:moveTo>
                  <a:pt x="21532" y="12180"/>
                </a:moveTo>
                <a:cubicBezTo>
                  <a:pt x="20957" y="10690"/>
                  <a:pt x="20382" y="9236"/>
                  <a:pt x="20060" y="7681"/>
                </a:cubicBezTo>
                <a:cubicBezTo>
                  <a:pt x="19938" y="7066"/>
                  <a:pt x="19022" y="7215"/>
                  <a:pt x="18804" y="7681"/>
                </a:cubicBezTo>
                <a:cubicBezTo>
                  <a:pt x="18389" y="8604"/>
                  <a:pt x="17974" y="9526"/>
                  <a:pt x="17586" y="10459"/>
                </a:cubicBezTo>
                <a:cubicBezTo>
                  <a:pt x="17369" y="10965"/>
                  <a:pt x="16898" y="11731"/>
                  <a:pt x="17077" y="12303"/>
                </a:cubicBezTo>
                <a:cubicBezTo>
                  <a:pt x="16832" y="12603"/>
                  <a:pt x="16832" y="13011"/>
                  <a:pt x="17445" y="13185"/>
                </a:cubicBezTo>
                <a:cubicBezTo>
                  <a:pt x="17729" y="13269"/>
                  <a:pt x="18012" y="13319"/>
                  <a:pt x="18294" y="13360"/>
                </a:cubicBezTo>
                <a:cubicBezTo>
                  <a:pt x="18191" y="13668"/>
                  <a:pt x="18088" y="13974"/>
                  <a:pt x="17927" y="14266"/>
                </a:cubicBezTo>
                <a:cubicBezTo>
                  <a:pt x="17568" y="14873"/>
                  <a:pt x="16982" y="15381"/>
                  <a:pt x="16369" y="15788"/>
                </a:cubicBezTo>
                <a:cubicBezTo>
                  <a:pt x="14971" y="16726"/>
                  <a:pt x="13149" y="17143"/>
                  <a:pt x="11432" y="17284"/>
                </a:cubicBezTo>
                <a:cubicBezTo>
                  <a:pt x="11338" y="17292"/>
                  <a:pt x="11234" y="17292"/>
                  <a:pt x="11138" y="17300"/>
                </a:cubicBezTo>
                <a:cubicBezTo>
                  <a:pt x="11119" y="17175"/>
                  <a:pt x="11110" y="17060"/>
                  <a:pt x="11101" y="16943"/>
                </a:cubicBezTo>
                <a:cubicBezTo>
                  <a:pt x="11016" y="15397"/>
                  <a:pt x="11073" y="13842"/>
                  <a:pt x="11119" y="12295"/>
                </a:cubicBezTo>
                <a:cubicBezTo>
                  <a:pt x="11168" y="10882"/>
                  <a:pt x="11281" y="9452"/>
                  <a:pt x="11328" y="8023"/>
                </a:cubicBezTo>
                <a:cubicBezTo>
                  <a:pt x="11912" y="8081"/>
                  <a:pt x="12517" y="8156"/>
                  <a:pt x="13103" y="8139"/>
                </a:cubicBezTo>
                <a:cubicBezTo>
                  <a:pt x="13130" y="8246"/>
                  <a:pt x="13206" y="8339"/>
                  <a:pt x="13301" y="8412"/>
                </a:cubicBezTo>
                <a:cubicBezTo>
                  <a:pt x="13536" y="8653"/>
                  <a:pt x="13933" y="8653"/>
                  <a:pt x="14170" y="8412"/>
                </a:cubicBezTo>
                <a:cubicBezTo>
                  <a:pt x="14263" y="8339"/>
                  <a:pt x="14340" y="8239"/>
                  <a:pt x="14367" y="8131"/>
                </a:cubicBezTo>
                <a:cubicBezTo>
                  <a:pt x="14424" y="7948"/>
                  <a:pt x="14405" y="7740"/>
                  <a:pt x="14405" y="7548"/>
                </a:cubicBezTo>
                <a:lnTo>
                  <a:pt x="14405" y="7041"/>
                </a:lnTo>
                <a:cubicBezTo>
                  <a:pt x="14405" y="6725"/>
                  <a:pt x="14094" y="6450"/>
                  <a:pt x="13735" y="6450"/>
                </a:cubicBezTo>
                <a:cubicBezTo>
                  <a:pt x="13433" y="6450"/>
                  <a:pt x="13168" y="6642"/>
                  <a:pt x="13094" y="6883"/>
                </a:cubicBezTo>
                <a:cubicBezTo>
                  <a:pt x="12527" y="6759"/>
                  <a:pt x="11931" y="6751"/>
                  <a:pt x="11347" y="6733"/>
                </a:cubicBezTo>
                <a:cubicBezTo>
                  <a:pt x="11347" y="6110"/>
                  <a:pt x="11318" y="5479"/>
                  <a:pt x="11261" y="4854"/>
                </a:cubicBezTo>
                <a:cubicBezTo>
                  <a:pt x="12244" y="4639"/>
                  <a:pt x="13130" y="3990"/>
                  <a:pt x="13508" y="3200"/>
                </a:cubicBezTo>
                <a:cubicBezTo>
                  <a:pt x="13876" y="2427"/>
                  <a:pt x="13603" y="1636"/>
                  <a:pt x="12980" y="1030"/>
                </a:cubicBezTo>
                <a:cubicBezTo>
                  <a:pt x="12413" y="473"/>
                  <a:pt x="11290" y="0"/>
                  <a:pt x="10469" y="307"/>
                </a:cubicBezTo>
                <a:cubicBezTo>
                  <a:pt x="10469" y="307"/>
                  <a:pt x="10469" y="307"/>
                  <a:pt x="10469" y="307"/>
                </a:cubicBezTo>
                <a:cubicBezTo>
                  <a:pt x="9327" y="399"/>
                  <a:pt x="8353" y="1054"/>
                  <a:pt x="8117" y="2120"/>
                </a:cubicBezTo>
                <a:cubicBezTo>
                  <a:pt x="7900" y="3125"/>
                  <a:pt x="8495" y="4289"/>
                  <a:pt x="9563" y="4739"/>
                </a:cubicBezTo>
                <a:cubicBezTo>
                  <a:pt x="9751" y="4822"/>
                  <a:pt x="9958" y="4872"/>
                  <a:pt x="10167" y="4905"/>
                </a:cubicBezTo>
                <a:cubicBezTo>
                  <a:pt x="10081" y="5503"/>
                  <a:pt x="10024" y="6110"/>
                  <a:pt x="9969" y="6717"/>
                </a:cubicBezTo>
                <a:cubicBezTo>
                  <a:pt x="9448" y="6717"/>
                  <a:pt x="8940" y="6733"/>
                  <a:pt x="8421" y="6759"/>
                </a:cubicBezTo>
                <a:cubicBezTo>
                  <a:pt x="8421" y="6676"/>
                  <a:pt x="8411" y="6593"/>
                  <a:pt x="8411" y="6518"/>
                </a:cubicBezTo>
                <a:cubicBezTo>
                  <a:pt x="8458" y="5744"/>
                  <a:pt x="7060" y="5736"/>
                  <a:pt x="7051" y="6518"/>
                </a:cubicBezTo>
                <a:cubicBezTo>
                  <a:pt x="7051" y="6891"/>
                  <a:pt x="7004" y="7282"/>
                  <a:pt x="7060" y="7656"/>
                </a:cubicBezTo>
                <a:cubicBezTo>
                  <a:pt x="7136" y="8171"/>
                  <a:pt x="7655" y="8329"/>
                  <a:pt x="8032" y="8156"/>
                </a:cubicBezTo>
                <a:cubicBezTo>
                  <a:pt x="8232" y="8147"/>
                  <a:pt x="8411" y="8039"/>
                  <a:pt x="8487" y="7864"/>
                </a:cubicBezTo>
                <a:cubicBezTo>
                  <a:pt x="8948" y="7889"/>
                  <a:pt x="9421" y="7906"/>
                  <a:pt x="9883" y="7930"/>
                </a:cubicBezTo>
                <a:cubicBezTo>
                  <a:pt x="9789" y="9386"/>
                  <a:pt x="9733" y="10848"/>
                  <a:pt x="9666" y="12295"/>
                </a:cubicBezTo>
                <a:cubicBezTo>
                  <a:pt x="9600" y="13842"/>
                  <a:pt x="9572" y="15389"/>
                  <a:pt x="9637" y="16943"/>
                </a:cubicBezTo>
                <a:cubicBezTo>
                  <a:pt x="9648" y="17052"/>
                  <a:pt x="9648" y="17175"/>
                  <a:pt x="9648" y="17300"/>
                </a:cubicBezTo>
                <a:cubicBezTo>
                  <a:pt x="6815" y="17135"/>
                  <a:pt x="3973" y="16020"/>
                  <a:pt x="2727" y="13708"/>
                </a:cubicBezTo>
                <a:cubicBezTo>
                  <a:pt x="3228" y="13626"/>
                  <a:pt x="3982" y="13575"/>
                  <a:pt x="4097" y="13044"/>
                </a:cubicBezTo>
                <a:cubicBezTo>
                  <a:pt x="4144" y="12795"/>
                  <a:pt x="4050" y="12520"/>
                  <a:pt x="3794" y="12403"/>
                </a:cubicBezTo>
                <a:cubicBezTo>
                  <a:pt x="3784" y="12345"/>
                  <a:pt x="3765" y="12287"/>
                  <a:pt x="3728" y="12220"/>
                </a:cubicBezTo>
                <a:cubicBezTo>
                  <a:pt x="3190" y="11323"/>
                  <a:pt x="2435" y="10499"/>
                  <a:pt x="2029" y="9544"/>
                </a:cubicBezTo>
                <a:cubicBezTo>
                  <a:pt x="1812" y="9019"/>
                  <a:pt x="1046" y="9019"/>
                  <a:pt x="829" y="9544"/>
                </a:cubicBezTo>
                <a:cubicBezTo>
                  <a:pt x="273" y="10857"/>
                  <a:pt x="0" y="12113"/>
                  <a:pt x="368" y="13502"/>
                </a:cubicBezTo>
                <a:cubicBezTo>
                  <a:pt x="423" y="13743"/>
                  <a:pt x="707" y="13826"/>
                  <a:pt x="952" y="13783"/>
                </a:cubicBezTo>
                <a:cubicBezTo>
                  <a:pt x="1180" y="13808"/>
                  <a:pt x="1406" y="13808"/>
                  <a:pt x="1623" y="13808"/>
                </a:cubicBezTo>
                <a:cubicBezTo>
                  <a:pt x="2388" y="16694"/>
                  <a:pt x="5399" y="18116"/>
                  <a:pt x="8552" y="18523"/>
                </a:cubicBezTo>
                <a:cubicBezTo>
                  <a:pt x="8788" y="19430"/>
                  <a:pt x="9270" y="20310"/>
                  <a:pt x="9846" y="21083"/>
                </a:cubicBezTo>
                <a:cubicBezTo>
                  <a:pt x="10224" y="21600"/>
                  <a:pt x="11064" y="21382"/>
                  <a:pt x="11110" y="20785"/>
                </a:cubicBezTo>
                <a:cubicBezTo>
                  <a:pt x="11110" y="20860"/>
                  <a:pt x="11187" y="20593"/>
                  <a:pt x="11223" y="20519"/>
                </a:cubicBezTo>
                <a:cubicBezTo>
                  <a:pt x="11318" y="20335"/>
                  <a:pt x="11432" y="20168"/>
                  <a:pt x="11544" y="19995"/>
                </a:cubicBezTo>
                <a:cubicBezTo>
                  <a:pt x="11648" y="19837"/>
                  <a:pt x="11771" y="19686"/>
                  <a:pt x="11885" y="19528"/>
                </a:cubicBezTo>
                <a:cubicBezTo>
                  <a:pt x="11931" y="19471"/>
                  <a:pt x="11969" y="19412"/>
                  <a:pt x="12017" y="19355"/>
                </a:cubicBezTo>
                <a:cubicBezTo>
                  <a:pt x="12054" y="19305"/>
                  <a:pt x="12206" y="19163"/>
                  <a:pt x="12054" y="19305"/>
                </a:cubicBezTo>
                <a:cubicBezTo>
                  <a:pt x="12309" y="19072"/>
                  <a:pt x="12271" y="18773"/>
                  <a:pt x="12083" y="18572"/>
                </a:cubicBezTo>
                <a:cubicBezTo>
                  <a:pt x="14000" y="18373"/>
                  <a:pt x="15887" y="17782"/>
                  <a:pt x="17417" y="16752"/>
                </a:cubicBezTo>
                <a:cubicBezTo>
                  <a:pt x="18389" y="16095"/>
                  <a:pt x="19693" y="14740"/>
                  <a:pt x="19767" y="13502"/>
                </a:cubicBezTo>
                <a:cubicBezTo>
                  <a:pt x="20259" y="13535"/>
                  <a:pt x="20778" y="13551"/>
                  <a:pt x="21194" y="13377"/>
                </a:cubicBezTo>
                <a:cubicBezTo>
                  <a:pt x="21504" y="13251"/>
                  <a:pt x="21590" y="12885"/>
                  <a:pt x="21467" y="12611"/>
                </a:cubicBezTo>
                <a:cubicBezTo>
                  <a:pt x="21562" y="12495"/>
                  <a:pt x="21600" y="12345"/>
                  <a:pt x="21532" y="12180"/>
                </a:cubicBezTo>
                <a:close/>
                <a:moveTo>
                  <a:pt x="10054" y="3490"/>
                </a:moveTo>
                <a:cubicBezTo>
                  <a:pt x="9618" y="3259"/>
                  <a:pt x="9458" y="2684"/>
                  <a:pt x="9533" y="2278"/>
                </a:cubicBezTo>
                <a:cubicBezTo>
                  <a:pt x="9637" y="1720"/>
                  <a:pt x="10129" y="1420"/>
                  <a:pt x="10676" y="1230"/>
                </a:cubicBezTo>
                <a:cubicBezTo>
                  <a:pt x="11403" y="1620"/>
                  <a:pt x="12650" y="1944"/>
                  <a:pt x="12083" y="2850"/>
                </a:cubicBezTo>
                <a:cubicBezTo>
                  <a:pt x="11876" y="3184"/>
                  <a:pt x="11451" y="3466"/>
                  <a:pt x="10997" y="3574"/>
                </a:cubicBezTo>
                <a:cubicBezTo>
                  <a:pt x="10836" y="3475"/>
                  <a:pt x="10582" y="3490"/>
                  <a:pt x="10430" y="3607"/>
                </a:cubicBezTo>
                <a:cubicBezTo>
                  <a:pt x="10298" y="3590"/>
                  <a:pt x="10167" y="3558"/>
                  <a:pt x="10054" y="3490"/>
                </a:cubicBezTo>
                <a:close/>
                <a:moveTo>
                  <a:pt x="9741" y="18631"/>
                </a:moveTo>
                <a:cubicBezTo>
                  <a:pt x="9760" y="18764"/>
                  <a:pt x="9789" y="18888"/>
                  <a:pt x="9817" y="19014"/>
                </a:cubicBezTo>
                <a:cubicBezTo>
                  <a:pt x="9713" y="18881"/>
                  <a:pt x="9618" y="18748"/>
                  <a:pt x="9533" y="18614"/>
                </a:cubicBezTo>
                <a:cubicBezTo>
                  <a:pt x="9600" y="18623"/>
                  <a:pt x="9676" y="18631"/>
                  <a:pt x="9741" y="18631"/>
                </a:cubicBezTo>
                <a:close/>
              </a:path>
            </a:pathLst>
          </a:custGeom>
          <a:solidFill>
            <a:schemeClr val="accent4"/>
          </a:solidFill>
          <a:ln w="9525" cap="flat" cmpd="sng">
            <a:noFill/>
            <a:prstDash val="solid"/>
            <a:round/>
          </a:ln>
        </p:spPr>
        <p:txBody>
          <a:bodyPr rtlCol="0" anchor="ctr"/>
          <a:lstStyle/>
          <a:p>
            <a:pPr algn="ctr"/>
            <a:endParaRPr/>
          </a:p>
        </p:txBody>
      </p:sp>
      <p:grpSp>
        <p:nvGrpSpPr>
          <p:cNvPr id="909" name="组合"/>
          <p:cNvGrpSpPr>
            <a:grpSpLocks/>
          </p:cNvGrpSpPr>
          <p:nvPr/>
        </p:nvGrpSpPr>
        <p:grpSpPr>
          <a:xfrm>
            <a:off x="7722771" y="2885856"/>
            <a:ext cx="4455514" cy="876244"/>
            <a:chOff x="7722771" y="2885856"/>
            <a:chExt cx="4455514" cy="876244"/>
          </a:xfrm>
        </p:grpSpPr>
        <p:sp>
          <p:nvSpPr>
            <p:cNvPr id="907" name="矩形"/>
            <p:cNvSpPr>
              <a:spLocks/>
            </p:cNvSpPr>
            <p:nvPr/>
          </p:nvSpPr>
          <p:spPr>
            <a:xfrm>
              <a:off x="7722771" y="3236321"/>
              <a:ext cx="4455514" cy="52577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200" b="0" i="0" u="none" strike="noStrike" kern="1200" cap="none" spc="0" baseline="0">
                  <a:solidFill>
                    <a:schemeClr val="tx1"/>
                  </a:solidFill>
                  <a:latin typeface="微软雅黑" charset="0"/>
                  <a:ea typeface="微软雅黑" charset="0"/>
                  <a:cs typeface="微软雅黑" charset="0"/>
                </a:rPr>
                <a:t>只有来自特定产区且品质符合特定标准</a:t>
              </a:r>
              <a:endParaRPr lang="en-US" altLang="zh-CN" sz="1200" b="0" i="0" u="none" strike="noStrike" kern="1200" cap="none" spc="0" baseline="0">
                <a:solidFill>
                  <a:schemeClr val="tx1"/>
                </a:solidFill>
                <a:latin typeface="微软雅黑" charset="0"/>
                <a:ea typeface="微软雅黑" charset="0"/>
                <a:cs typeface="微软雅黑" charset="0"/>
              </a:endParaRPr>
            </a:p>
            <a:p>
              <a:pPr marL="0" indent="0" algn="just">
                <a:lnSpc>
                  <a:spcPct val="120000"/>
                </a:lnSpc>
                <a:spcBef>
                  <a:spcPts val="0"/>
                </a:spcBef>
                <a:spcAft>
                  <a:spcPts val="0"/>
                </a:spcAft>
                <a:buNone/>
              </a:pPr>
              <a:r>
                <a:rPr lang="zh-CN" altLang="en-US" sz="1200" b="0" i="0" u="none" strike="noStrike" kern="1200" cap="none" spc="0" baseline="0">
                  <a:solidFill>
                    <a:schemeClr val="tx1"/>
                  </a:solidFill>
                  <a:latin typeface="微软雅黑" charset="0"/>
                  <a:ea typeface="微软雅黑" charset="0"/>
                  <a:cs typeface="微软雅黑" charset="0"/>
                </a:rPr>
                <a:t>才可以使用地理标志商标</a:t>
              </a:r>
              <a:endParaRPr lang="zh-CN" altLang="en-US" sz="1200" b="0" i="0" u="none" strike="noStrike" kern="1200" cap="none" spc="0" baseline="0">
                <a:solidFill>
                  <a:srgbClr val="808080"/>
                </a:solidFill>
                <a:latin typeface="微软雅黑" charset="0"/>
                <a:ea typeface="微软雅黑" charset="0"/>
                <a:cs typeface="微软雅黑" charset="0"/>
              </a:endParaRPr>
            </a:p>
          </p:txBody>
        </p:sp>
        <p:sp>
          <p:nvSpPr>
            <p:cNvPr id="908" name="矩形"/>
            <p:cNvSpPr>
              <a:spLocks/>
            </p:cNvSpPr>
            <p:nvPr/>
          </p:nvSpPr>
          <p:spPr>
            <a:xfrm>
              <a:off x="7722771" y="2885856"/>
              <a:ext cx="2084115" cy="52577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2400" b="1" i="0" u="none" strike="noStrike" kern="1200" cap="none" spc="0" baseline="0">
                  <a:solidFill>
                    <a:schemeClr val="tx1"/>
                  </a:solidFill>
                  <a:latin typeface="微软雅黑" charset="0"/>
                  <a:ea typeface="微软雅黑" charset="0"/>
                  <a:cs typeface="微软雅黑" charset="0"/>
                </a:rPr>
                <a:t>使用条件不同</a:t>
              </a:r>
            </a:p>
          </p:txBody>
        </p:sp>
      </p:grpSp>
      <p:grpSp>
        <p:nvGrpSpPr>
          <p:cNvPr id="912" name="组合"/>
          <p:cNvGrpSpPr>
            <a:grpSpLocks/>
          </p:cNvGrpSpPr>
          <p:nvPr/>
        </p:nvGrpSpPr>
        <p:grpSpPr>
          <a:xfrm>
            <a:off x="7722771" y="4526858"/>
            <a:ext cx="4455514" cy="664394"/>
            <a:chOff x="7722771" y="4526858"/>
            <a:chExt cx="4455514" cy="664394"/>
          </a:xfrm>
        </p:grpSpPr>
        <p:sp>
          <p:nvSpPr>
            <p:cNvPr id="910" name="矩形"/>
            <p:cNvSpPr>
              <a:spLocks/>
            </p:cNvSpPr>
            <p:nvPr/>
          </p:nvSpPr>
          <p:spPr>
            <a:xfrm>
              <a:off x="7722771" y="4877322"/>
              <a:ext cx="4455514" cy="31393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200" b="0" i="0" u="none" strike="noStrike" kern="1200" cap="none" spc="0" baseline="0">
                  <a:solidFill>
                    <a:schemeClr val="tx1"/>
                  </a:solidFill>
                  <a:latin typeface="微软雅黑" charset="0"/>
                  <a:ea typeface="微软雅黑" charset="0"/>
                  <a:cs typeface="微软雅黑" charset="0"/>
                </a:rPr>
                <a:t>地理标志商标后续保护力度比普通商标大</a:t>
              </a:r>
              <a:endParaRPr lang="zh-CN" altLang="en-US" sz="1200" b="0" i="0" u="none" strike="noStrike" kern="1200" cap="none" spc="0" baseline="0">
                <a:solidFill>
                  <a:srgbClr val="808080"/>
                </a:solidFill>
                <a:latin typeface="微软雅黑" charset="0"/>
                <a:ea typeface="微软雅黑" charset="0"/>
                <a:cs typeface="微软雅黑" charset="0"/>
              </a:endParaRPr>
            </a:p>
          </p:txBody>
        </p:sp>
        <p:sp>
          <p:nvSpPr>
            <p:cNvPr id="911" name="矩形"/>
            <p:cNvSpPr>
              <a:spLocks/>
            </p:cNvSpPr>
            <p:nvPr/>
          </p:nvSpPr>
          <p:spPr>
            <a:xfrm>
              <a:off x="7722771" y="4526858"/>
              <a:ext cx="2084115" cy="52577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2400" b="1" i="0" u="none" strike="noStrike" kern="1200" cap="none" spc="0" baseline="0">
                  <a:solidFill>
                    <a:schemeClr val="tx1"/>
                  </a:solidFill>
                  <a:latin typeface="微软雅黑" charset="0"/>
                  <a:ea typeface="微软雅黑" charset="0"/>
                  <a:cs typeface="微软雅黑" charset="0"/>
                </a:rPr>
                <a:t>后续保护不同</a:t>
              </a:r>
            </a:p>
          </p:txBody>
        </p:sp>
      </p:grpSp>
      <p:grpSp>
        <p:nvGrpSpPr>
          <p:cNvPr id="915" name="组合"/>
          <p:cNvGrpSpPr>
            <a:grpSpLocks/>
          </p:cNvGrpSpPr>
          <p:nvPr/>
        </p:nvGrpSpPr>
        <p:grpSpPr>
          <a:xfrm>
            <a:off x="2341391" y="2331269"/>
            <a:ext cx="4455514" cy="876243"/>
            <a:chOff x="2341391" y="2331269"/>
            <a:chExt cx="4455514" cy="876243"/>
          </a:xfrm>
        </p:grpSpPr>
        <p:sp>
          <p:nvSpPr>
            <p:cNvPr id="913" name="矩形"/>
            <p:cNvSpPr>
              <a:spLocks/>
            </p:cNvSpPr>
            <p:nvPr/>
          </p:nvSpPr>
          <p:spPr>
            <a:xfrm>
              <a:off x="2341391" y="2681733"/>
              <a:ext cx="4455514" cy="52577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200" b="0" i="0" u="none" strike="noStrike" kern="1200" cap="none" spc="0" baseline="0">
                  <a:solidFill>
                    <a:schemeClr val="tx1"/>
                  </a:solidFill>
                  <a:latin typeface="微软雅黑" charset="0"/>
                  <a:ea typeface="微软雅黑" charset="0"/>
                  <a:cs typeface="微软雅黑" charset="0"/>
                </a:rPr>
                <a:t>除了与其他商标同样提交申请书等外，</a:t>
              </a:r>
              <a:endParaRPr lang="en-US" altLang="zh-CN" sz="1200" b="0" i="0" u="none" strike="noStrike" kern="1200" cap="none" spc="0" baseline="0">
                <a:solidFill>
                  <a:schemeClr val="tx1"/>
                </a:solidFill>
                <a:latin typeface="微软雅黑" charset="0"/>
                <a:ea typeface="微软雅黑" charset="0"/>
                <a:cs typeface="微软雅黑" charset="0"/>
              </a:endParaRPr>
            </a:p>
            <a:p>
              <a:pPr marL="0" indent="0" algn="just">
                <a:lnSpc>
                  <a:spcPct val="120000"/>
                </a:lnSpc>
                <a:spcBef>
                  <a:spcPts val="0"/>
                </a:spcBef>
                <a:spcAft>
                  <a:spcPts val="0"/>
                </a:spcAft>
                <a:buNone/>
              </a:pPr>
              <a:r>
                <a:rPr lang="zh-CN" altLang="en-US" sz="1200" b="0" i="0" u="none" strike="noStrike" kern="1200" cap="none" spc="0" baseline="0">
                  <a:solidFill>
                    <a:schemeClr val="tx1"/>
                  </a:solidFill>
                  <a:latin typeface="微软雅黑" charset="0"/>
                  <a:ea typeface="微软雅黑" charset="0"/>
                  <a:cs typeface="微软雅黑" charset="0"/>
                </a:rPr>
                <a:t>还需提供特有申请材料</a:t>
              </a:r>
              <a:endParaRPr lang="zh-CN" altLang="en-US" sz="1200" b="0" i="0" u="none" strike="noStrike" kern="1200" cap="none" spc="0" baseline="0">
                <a:solidFill>
                  <a:srgbClr val="808080"/>
                </a:solidFill>
                <a:latin typeface="微软雅黑" charset="0"/>
                <a:ea typeface="微软雅黑" charset="0"/>
                <a:cs typeface="微软雅黑" charset="0"/>
              </a:endParaRPr>
            </a:p>
          </p:txBody>
        </p:sp>
        <p:sp>
          <p:nvSpPr>
            <p:cNvPr id="914" name="矩形"/>
            <p:cNvSpPr>
              <a:spLocks/>
            </p:cNvSpPr>
            <p:nvPr/>
          </p:nvSpPr>
          <p:spPr>
            <a:xfrm>
              <a:off x="2341391" y="2331269"/>
              <a:ext cx="2084115" cy="52577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2400" b="1" i="0" u="none" strike="noStrike" kern="1200" cap="none" spc="0" baseline="0">
                  <a:solidFill>
                    <a:schemeClr val="tx1"/>
                  </a:solidFill>
                  <a:latin typeface="微软雅黑" charset="0"/>
                  <a:ea typeface="微软雅黑" charset="0"/>
                  <a:cs typeface="微软雅黑" charset="0"/>
                </a:rPr>
                <a:t>申请手续不同</a:t>
              </a:r>
            </a:p>
          </p:txBody>
        </p:sp>
      </p:grpSp>
      <p:grpSp>
        <p:nvGrpSpPr>
          <p:cNvPr id="918" name="组合"/>
          <p:cNvGrpSpPr>
            <a:grpSpLocks/>
          </p:cNvGrpSpPr>
          <p:nvPr/>
        </p:nvGrpSpPr>
        <p:grpSpPr>
          <a:xfrm>
            <a:off x="2219544" y="4180677"/>
            <a:ext cx="4455514" cy="876243"/>
            <a:chOff x="2219544" y="4180677"/>
            <a:chExt cx="4455514" cy="876243"/>
          </a:xfrm>
        </p:grpSpPr>
        <p:sp>
          <p:nvSpPr>
            <p:cNvPr id="916" name="矩形"/>
            <p:cNvSpPr>
              <a:spLocks/>
            </p:cNvSpPr>
            <p:nvPr/>
          </p:nvSpPr>
          <p:spPr>
            <a:xfrm>
              <a:off x="2219544" y="4531142"/>
              <a:ext cx="4455514" cy="52577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200" b="0" i="0" u="none" strike="noStrike" kern="1200" cap="none" spc="0" baseline="0">
                  <a:solidFill>
                    <a:schemeClr val="tx1"/>
                  </a:solidFill>
                  <a:latin typeface="微软雅黑" charset="0"/>
                  <a:ea typeface="微软雅黑" charset="0"/>
                  <a:cs typeface="微软雅黑" charset="0"/>
                </a:rPr>
                <a:t>普通商标为授权；地理标志是确权；</a:t>
              </a:r>
              <a:endParaRPr lang="en-US" altLang="zh-CN" sz="1200" b="0" i="0" u="none" strike="noStrike" kern="1200" cap="none" spc="0" baseline="0">
                <a:solidFill>
                  <a:schemeClr val="tx1"/>
                </a:solidFill>
                <a:latin typeface="微软雅黑" charset="0"/>
                <a:ea typeface="微软雅黑" charset="0"/>
                <a:cs typeface="微软雅黑" charset="0"/>
              </a:endParaRPr>
            </a:p>
            <a:p>
              <a:pPr marL="0" indent="0" algn="just">
                <a:lnSpc>
                  <a:spcPct val="120000"/>
                </a:lnSpc>
                <a:spcBef>
                  <a:spcPts val="0"/>
                </a:spcBef>
                <a:spcAft>
                  <a:spcPts val="0"/>
                </a:spcAft>
                <a:buNone/>
              </a:pPr>
              <a:r>
                <a:rPr lang="zh-CN" altLang="en-US" sz="1200" b="0" i="0" u="none" strike="noStrike" kern="1200" cap="none" spc="0" baseline="0">
                  <a:solidFill>
                    <a:schemeClr val="tx1"/>
                  </a:solidFill>
                  <a:latin typeface="微软雅黑" charset="0"/>
                  <a:ea typeface="微软雅黑" charset="0"/>
                  <a:cs typeface="微软雅黑" charset="0"/>
                </a:rPr>
                <a:t>且相同近似标准从宽</a:t>
              </a:r>
              <a:endParaRPr lang="zh-CN" altLang="en-US" sz="1200" b="0" i="0" u="none" strike="noStrike" kern="1200" cap="none" spc="0" baseline="0">
                <a:solidFill>
                  <a:srgbClr val="808080"/>
                </a:solidFill>
                <a:latin typeface="微软雅黑" charset="0"/>
                <a:ea typeface="微软雅黑" charset="0"/>
                <a:cs typeface="微软雅黑" charset="0"/>
              </a:endParaRPr>
            </a:p>
          </p:txBody>
        </p:sp>
        <p:sp>
          <p:nvSpPr>
            <p:cNvPr id="917" name="矩形"/>
            <p:cNvSpPr>
              <a:spLocks/>
            </p:cNvSpPr>
            <p:nvPr/>
          </p:nvSpPr>
          <p:spPr>
            <a:xfrm>
              <a:off x="2219544" y="4180677"/>
              <a:ext cx="2084115" cy="52577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2400" b="1" i="0" u="none" strike="noStrike" kern="1200" cap="none" spc="0" baseline="0">
                  <a:solidFill>
                    <a:schemeClr val="tx1"/>
                  </a:solidFill>
                  <a:latin typeface="微软雅黑" charset="0"/>
                  <a:ea typeface="微软雅黑" charset="0"/>
                  <a:cs typeface="微软雅黑" charset="0"/>
                </a:rPr>
                <a:t>审查标准不同</a:t>
              </a:r>
            </a:p>
          </p:txBody>
        </p:sp>
      </p:grpSp>
      <p:sp>
        <p:nvSpPr>
          <p:cNvPr id="919" name="等腰三角形"/>
          <p:cNvSpPr>
            <a:spLocks/>
          </p:cNvSpPr>
          <p:nvPr/>
        </p:nvSpPr>
        <p:spPr>
          <a:xfrm flipV="1">
            <a:off x="1" y="0"/>
            <a:ext cx="4682783" cy="3709924"/>
          </a:xfrm>
          <a:prstGeom prst="triangle">
            <a:avLst>
              <a:gd name="adj" fmla="val 0"/>
            </a:avLst>
          </a:prstGeom>
          <a:solidFill>
            <a:srgbClr val="5AC2AE"/>
          </a:solidFill>
          <a:ln w="25400" cap="flat" cmpd="sng">
            <a:noFill/>
            <a:prstDash val="solid"/>
            <a:round/>
          </a:ln>
        </p:spPr>
        <p:txBody>
          <a:bodyPr rtlCol="0" anchor="ctr"/>
          <a:lstStyle/>
          <a:p>
            <a:pPr algn="ctr"/>
            <a:endParaRPr/>
          </a:p>
        </p:txBody>
      </p:sp>
      <p:sp>
        <p:nvSpPr>
          <p:cNvPr id="920" name="等腰三角形"/>
          <p:cNvSpPr>
            <a:spLocks/>
          </p:cNvSpPr>
          <p:nvPr/>
        </p:nvSpPr>
        <p:spPr>
          <a:xfrm rot="10800000" flipV="1">
            <a:off x="10054479" y="5086350"/>
            <a:ext cx="2135933" cy="1771649"/>
          </a:xfrm>
          <a:prstGeom prst="triangle">
            <a:avLst>
              <a:gd name="adj" fmla="val 0"/>
            </a:avLst>
          </a:prstGeom>
          <a:solidFill>
            <a:srgbClr val="5AC2AE"/>
          </a:solidFill>
          <a:ln w="25400" cap="flat" cmpd="sng">
            <a:noFill/>
            <a:prstDash val="solid"/>
            <a:round/>
          </a:ln>
        </p:spPr>
        <p:txBody>
          <a:bodyPr rtlCol="0" anchor="ctr"/>
          <a:lstStyle/>
          <a:p>
            <a:pPr algn="ctr"/>
            <a:endParaRPr/>
          </a:p>
        </p:txBody>
      </p:sp>
      <p:sp>
        <p:nvSpPr>
          <p:cNvPr id="921" name="矩形"/>
          <p:cNvSpPr>
            <a:spLocks/>
          </p:cNvSpPr>
          <p:nvPr/>
        </p:nvSpPr>
        <p:spPr>
          <a:xfrm>
            <a:off x="4097477" y="1473996"/>
            <a:ext cx="4960882" cy="45339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ctr" eaLnBrk="1" fontAlgn="auto" latinLnBrk="0" hangingPunct="1">
              <a:lnSpc>
                <a:spcPct val="100000"/>
              </a:lnSpc>
              <a:spcBef>
                <a:spcPts val="0"/>
              </a:spcBef>
              <a:spcAft>
                <a:spcPts val="0"/>
              </a:spcAft>
              <a:buNone/>
            </a:pPr>
            <a:r>
              <a:rPr lang="zh-CN" altLang="en-US" sz="2400" b="1" i="0" u="none" strike="noStrike" kern="1200" cap="none" spc="0" baseline="0">
                <a:solidFill>
                  <a:schemeClr val="tx1"/>
                </a:solidFill>
                <a:latin typeface="微软雅黑" charset="0"/>
                <a:ea typeface="微软雅黑" charset="0"/>
                <a:cs typeface="微软雅黑" charset="0"/>
              </a:rPr>
              <a:t>地理标志商标与其他商标的不同</a:t>
            </a:r>
          </a:p>
        </p:txBody>
      </p:sp>
    </p:spTree>
    <p:extLst>
      <p:ext uri="{BB962C8B-B14F-4D97-AF65-F5344CB8AC3E}">
        <p14:creationId xmlns:p14="http://schemas.microsoft.com/office/powerpoint/2010/main" val="18330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919"/>
                                        </p:tgtEl>
                                        <p:attrNameLst>
                                          <p:attrName>style.visibility</p:attrName>
                                        </p:attrNameLst>
                                      </p:cBhvr>
                                      <p:to>
                                        <p:strVal val="visible"/>
                                      </p:to>
                                    </p:set>
                                    <p:anim calcmode="lin" valueType="num">
                                      <p:cBhvr additive="base">
                                        <p:cTn id="7" dur="500" fill="hold"/>
                                        <p:tgtEl>
                                          <p:spTgt spid="919"/>
                                        </p:tgtEl>
                                        <p:attrNameLst>
                                          <p:attrName>ppt_x</p:attrName>
                                        </p:attrNameLst>
                                      </p:cBhvr>
                                      <p:tavLst>
                                        <p:tav tm="0">
                                          <p:val>
                                            <p:strVal val="0-#ppt_w/2"/>
                                          </p:val>
                                        </p:tav>
                                        <p:tav tm="100000">
                                          <p:val>
                                            <p:strVal val="#ppt_x"/>
                                          </p:val>
                                        </p:tav>
                                      </p:tavLst>
                                    </p:anim>
                                    <p:anim calcmode="lin" valueType="num">
                                      <p:cBhvr additive="base">
                                        <p:cTn id="8" dur="500" fill="hold"/>
                                        <p:tgtEl>
                                          <p:spTgt spid="919"/>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920"/>
                                        </p:tgtEl>
                                        <p:attrNameLst>
                                          <p:attrName>style.visibility</p:attrName>
                                        </p:attrNameLst>
                                      </p:cBhvr>
                                      <p:to>
                                        <p:strVal val="visible"/>
                                      </p:to>
                                    </p:set>
                                    <p:anim calcmode="lin" valueType="num">
                                      <p:cBhvr additive="base">
                                        <p:cTn id="11" dur="500" fill="hold"/>
                                        <p:tgtEl>
                                          <p:spTgt spid="920"/>
                                        </p:tgtEl>
                                        <p:attrNameLst>
                                          <p:attrName>ppt_x</p:attrName>
                                        </p:attrNameLst>
                                      </p:cBhvr>
                                      <p:tavLst>
                                        <p:tav tm="0">
                                          <p:val>
                                            <p:strVal val="1+#ppt_w/2"/>
                                          </p:val>
                                        </p:tav>
                                        <p:tav tm="100000">
                                          <p:val>
                                            <p:strVal val="#ppt_x"/>
                                          </p:val>
                                        </p:tav>
                                      </p:tavLst>
                                    </p:anim>
                                    <p:anim calcmode="lin" valueType="num">
                                      <p:cBhvr additive="base">
                                        <p:cTn id="12" dur="500" fill="hold"/>
                                        <p:tgtEl>
                                          <p:spTgt spid="920"/>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95"/>
                                        </p:tgtEl>
                                        <p:attrNameLst>
                                          <p:attrName>style.visibility</p:attrName>
                                        </p:attrNameLst>
                                      </p:cBhvr>
                                      <p:to>
                                        <p:strVal val="visible"/>
                                      </p:to>
                                    </p:set>
                                    <p:anim calcmode="lin" valueType="num">
                                      <p:cBhvr additive="base">
                                        <p:cTn id="16" dur="500" fill="hold"/>
                                        <p:tgtEl>
                                          <p:spTgt spid="895"/>
                                        </p:tgtEl>
                                        <p:attrNameLst>
                                          <p:attrName>ppt_x</p:attrName>
                                        </p:attrNameLst>
                                      </p:cBhvr>
                                      <p:tavLst>
                                        <p:tav tm="0">
                                          <p:val>
                                            <p:strVal val="#ppt_x"/>
                                          </p:val>
                                        </p:tav>
                                        <p:tav tm="100000">
                                          <p:val>
                                            <p:strVal val="#ppt_x"/>
                                          </p:val>
                                        </p:tav>
                                      </p:tavLst>
                                    </p:anim>
                                    <p:anim calcmode="lin" valueType="num">
                                      <p:cBhvr additive="base">
                                        <p:cTn id="17" dur="500" fill="hold"/>
                                        <p:tgtEl>
                                          <p:spTgt spid="895"/>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896"/>
                                        </p:tgtEl>
                                        <p:attrNameLst>
                                          <p:attrName>style.visibility</p:attrName>
                                        </p:attrNameLst>
                                      </p:cBhvr>
                                      <p:to>
                                        <p:strVal val="visible"/>
                                      </p:to>
                                    </p:set>
                                    <p:anim calcmode="lin" valueType="num">
                                      <p:cBhvr additive="base">
                                        <p:cTn id="20" dur="500" fill="hold"/>
                                        <p:tgtEl>
                                          <p:spTgt spid="896"/>
                                        </p:tgtEl>
                                        <p:attrNameLst>
                                          <p:attrName>ppt_x</p:attrName>
                                        </p:attrNameLst>
                                      </p:cBhvr>
                                      <p:tavLst>
                                        <p:tav tm="0">
                                          <p:val>
                                            <p:strVal val="#ppt_x"/>
                                          </p:val>
                                        </p:tav>
                                        <p:tav tm="100000">
                                          <p:val>
                                            <p:strVal val="#ppt_x"/>
                                          </p:val>
                                        </p:tav>
                                      </p:tavLst>
                                    </p:anim>
                                    <p:anim calcmode="lin" valueType="num">
                                      <p:cBhvr additive="base">
                                        <p:cTn id="21" dur="500" fill="hold"/>
                                        <p:tgtEl>
                                          <p:spTgt spid="896"/>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897"/>
                                        </p:tgtEl>
                                        <p:attrNameLst>
                                          <p:attrName>style.visibility</p:attrName>
                                        </p:attrNameLst>
                                      </p:cBhvr>
                                      <p:to>
                                        <p:strVal val="visible"/>
                                      </p:to>
                                    </p:set>
                                    <p:anim calcmode="lin" valueType="num">
                                      <p:cBhvr additive="base">
                                        <p:cTn id="24" dur="500" fill="hold"/>
                                        <p:tgtEl>
                                          <p:spTgt spid="897"/>
                                        </p:tgtEl>
                                        <p:attrNameLst>
                                          <p:attrName>ppt_x</p:attrName>
                                        </p:attrNameLst>
                                      </p:cBhvr>
                                      <p:tavLst>
                                        <p:tav tm="0">
                                          <p:val>
                                            <p:strVal val="#ppt_x"/>
                                          </p:val>
                                        </p:tav>
                                        <p:tav tm="100000">
                                          <p:val>
                                            <p:strVal val="#ppt_x"/>
                                          </p:val>
                                        </p:tav>
                                      </p:tavLst>
                                    </p:anim>
                                    <p:anim calcmode="lin" valueType="num">
                                      <p:cBhvr additive="base">
                                        <p:cTn id="25" dur="500" fill="hold"/>
                                        <p:tgtEl>
                                          <p:spTgt spid="897"/>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98"/>
                                        </p:tgtEl>
                                        <p:attrNameLst>
                                          <p:attrName>style.visibility</p:attrName>
                                        </p:attrNameLst>
                                      </p:cBhvr>
                                      <p:to>
                                        <p:strVal val="visible"/>
                                      </p:to>
                                    </p:set>
                                    <p:anim calcmode="lin" valueType="num">
                                      <p:cBhvr additive="base">
                                        <p:cTn id="28" dur="500" fill="hold"/>
                                        <p:tgtEl>
                                          <p:spTgt spid="898"/>
                                        </p:tgtEl>
                                        <p:attrNameLst>
                                          <p:attrName>ppt_x</p:attrName>
                                        </p:attrNameLst>
                                      </p:cBhvr>
                                      <p:tavLst>
                                        <p:tav tm="0">
                                          <p:val>
                                            <p:strVal val="#ppt_x"/>
                                          </p:val>
                                        </p:tav>
                                        <p:tav tm="100000">
                                          <p:val>
                                            <p:strVal val="#ppt_x"/>
                                          </p:val>
                                        </p:tav>
                                      </p:tavLst>
                                    </p:anim>
                                    <p:anim calcmode="lin" valueType="num">
                                      <p:cBhvr additive="base">
                                        <p:cTn id="29" dur="500" fill="hold"/>
                                        <p:tgtEl>
                                          <p:spTgt spid="898"/>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899"/>
                                        </p:tgtEl>
                                        <p:attrNameLst>
                                          <p:attrName>style.visibility</p:attrName>
                                        </p:attrNameLst>
                                      </p:cBhvr>
                                      <p:to>
                                        <p:strVal val="visible"/>
                                      </p:to>
                                    </p:set>
                                    <p:anim calcmode="lin" valueType="num">
                                      <p:cBhvr additive="base">
                                        <p:cTn id="32" dur="500" fill="hold"/>
                                        <p:tgtEl>
                                          <p:spTgt spid="899"/>
                                        </p:tgtEl>
                                        <p:attrNameLst>
                                          <p:attrName>ppt_x</p:attrName>
                                        </p:attrNameLst>
                                      </p:cBhvr>
                                      <p:tavLst>
                                        <p:tav tm="0">
                                          <p:val>
                                            <p:strVal val="#ppt_x"/>
                                          </p:val>
                                        </p:tav>
                                        <p:tav tm="100000">
                                          <p:val>
                                            <p:strVal val="#ppt_x"/>
                                          </p:val>
                                        </p:tav>
                                      </p:tavLst>
                                    </p:anim>
                                    <p:anim calcmode="lin" valueType="num">
                                      <p:cBhvr additive="base">
                                        <p:cTn id="33" dur="500" fill="hold"/>
                                        <p:tgtEl>
                                          <p:spTgt spid="899"/>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900"/>
                                        </p:tgtEl>
                                        <p:attrNameLst>
                                          <p:attrName>style.visibility</p:attrName>
                                        </p:attrNameLst>
                                      </p:cBhvr>
                                      <p:to>
                                        <p:strVal val="visible"/>
                                      </p:to>
                                    </p:set>
                                    <p:anim calcmode="lin" valueType="num">
                                      <p:cBhvr additive="base">
                                        <p:cTn id="36" dur="500" fill="hold"/>
                                        <p:tgtEl>
                                          <p:spTgt spid="900"/>
                                        </p:tgtEl>
                                        <p:attrNameLst>
                                          <p:attrName>ppt_x</p:attrName>
                                        </p:attrNameLst>
                                      </p:cBhvr>
                                      <p:tavLst>
                                        <p:tav tm="0">
                                          <p:val>
                                            <p:strVal val="#ppt_x"/>
                                          </p:val>
                                        </p:tav>
                                        <p:tav tm="100000">
                                          <p:val>
                                            <p:strVal val="#ppt_x"/>
                                          </p:val>
                                        </p:tav>
                                      </p:tavLst>
                                    </p:anim>
                                    <p:anim calcmode="lin" valueType="num">
                                      <p:cBhvr additive="base">
                                        <p:cTn id="37" dur="500" fill="hold"/>
                                        <p:tgtEl>
                                          <p:spTgt spid="90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901"/>
                                        </p:tgtEl>
                                        <p:attrNameLst>
                                          <p:attrName>style.visibility</p:attrName>
                                        </p:attrNameLst>
                                      </p:cBhvr>
                                      <p:to>
                                        <p:strVal val="visible"/>
                                      </p:to>
                                    </p:set>
                                    <p:anim calcmode="lin" valueType="num">
                                      <p:cBhvr additive="base">
                                        <p:cTn id="40" dur="500" fill="hold"/>
                                        <p:tgtEl>
                                          <p:spTgt spid="901"/>
                                        </p:tgtEl>
                                        <p:attrNameLst>
                                          <p:attrName>ppt_x</p:attrName>
                                        </p:attrNameLst>
                                      </p:cBhvr>
                                      <p:tavLst>
                                        <p:tav tm="0">
                                          <p:val>
                                            <p:strVal val="#ppt_x"/>
                                          </p:val>
                                        </p:tav>
                                        <p:tav tm="100000">
                                          <p:val>
                                            <p:strVal val="#ppt_x"/>
                                          </p:val>
                                        </p:tav>
                                      </p:tavLst>
                                    </p:anim>
                                    <p:anim calcmode="lin" valueType="num">
                                      <p:cBhvr additive="base">
                                        <p:cTn id="41" dur="500" fill="hold"/>
                                        <p:tgtEl>
                                          <p:spTgt spid="90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902"/>
                                        </p:tgtEl>
                                        <p:attrNameLst>
                                          <p:attrName>style.visibility</p:attrName>
                                        </p:attrNameLst>
                                      </p:cBhvr>
                                      <p:to>
                                        <p:strVal val="visible"/>
                                      </p:to>
                                    </p:set>
                                    <p:anim calcmode="lin" valueType="num">
                                      <p:cBhvr additive="base">
                                        <p:cTn id="44" dur="500" fill="hold"/>
                                        <p:tgtEl>
                                          <p:spTgt spid="902"/>
                                        </p:tgtEl>
                                        <p:attrNameLst>
                                          <p:attrName>ppt_x</p:attrName>
                                        </p:attrNameLst>
                                      </p:cBhvr>
                                      <p:tavLst>
                                        <p:tav tm="0">
                                          <p:val>
                                            <p:strVal val="#ppt_x"/>
                                          </p:val>
                                        </p:tav>
                                        <p:tav tm="100000">
                                          <p:val>
                                            <p:strVal val="#ppt_x"/>
                                          </p:val>
                                        </p:tav>
                                      </p:tavLst>
                                    </p:anim>
                                    <p:anim calcmode="lin" valueType="num">
                                      <p:cBhvr additive="base">
                                        <p:cTn id="45" dur="500" fill="hold"/>
                                        <p:tgtEl>
                                          <p:spTgt spid="90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03"/>
                                        </p:tgtEl>
                                        <p:attrNameLst>
                                          <p:attrName>style.visibility</p:attrName>
                                        </p:attrNameLst>
                                      </p:cBhvr>
                                      <p:to>
                                        <p:strVal val="visible"/>
                                      </p:to>
                                    </p:set>
                                    <p:anim calcmode="lin" valueType="num">
                                      <p:cBhvr additive="base">
                                        <p:cTn id="48" dur="500" fill="hold"/>
                                        <p:tgtEl>
                                          <p:spTgt spid="903"/>
                                        </p:tgtEl>
                                        <p:attrNameLst>
                                          <p:attrName>ppt_x</p:attrName>
                                        </p:attrNameLst>
                                      </p:cBhvr>
                                      <p:tavLst>
                                        <p:tav tm="0">
                                          <p:val>
                                            <p:strVal val="#ppt_x"/>
                                          </p:val>
                                        </p:tav>
                                        <p:tav tm="100000">
                                          <p:val>
                                            <p:strVal val="#ppt_x"/>
                                          </p:val>
                                        </p:tav>
                                      </p:tavLst>
                                    </p:anim>
                                    <p:anim calcmode="lin" valueType="num">
                                      <p:cBhvr additive="base">
                                        <p:cTn id="49" dur="500" fill="hold"/>
                                        <p:tgtEl>
                                          <p:spTgt spid="903"/>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904"/>
                                        </p:tgtEl>
                                        <p:attrNameLst>
                                          <p:attrName>style.visibility</p:attrName>
                                        </p:attrNameLst>
                                      </p:cBhvr>
                                      <p:to>
                                        <p:strVal val="visible"/>
                                      </p:to>
                                    </p:set>
                                    <p:anim calcmode="lin" valueType="num">
                                      <p:cBhvr additive="base">
                                        <p:cTn id="52" dur="500" fill="hold"/>
                                        <p:tgtEl>
                                          <p:spTgt spid="904"/>
                                        </p:tgtEl>
                                        <p:attrNameLst>
                                          <p:attrName>ppt_x</p:attrName>
                                        </p:attrNameLst>
                                      </p:cBhvr>
                                      <p:tavLst>
                                        <p:tav tm="0">
                                          <p:val>
                                            <p:strVal val="#ppt_x"/>
                                          </p:val>
                                        </p:tav>
                                        <p:tav tm="100000">
                                          <p:val>
                                            <p:strVal val="#ppt_x"/>
                                          </p:val>
                                        </p:tav>
                                      </p:tavLst>
                                    </p:anim>
                                    <p:anim calcmode="lin" valueType="num">
                                      <p:cBhvr additive="base">
                                        <p:cTn id="53" dur="500" fill="hold"/>
                                        <p:tgtEl>
                                          <p:spTgt spid="904"/>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905"/>
                                        </p:tgtEl>
                                        <p:attrNameLst>
                                          <p:attrName>style.visibility</p:attrName>
                                        </p:attrNameLst>
                                      </p:cBhvr>
                                      <p:to>
                                        <p:strVal val="visible"/>
                                      </p:to>
                                    </p:set>
                                    <p:anim calcmode="lin" valueType="num">
                                      <p:cBhvr additive="base">
                                        <p:cTn id="56" dur="500" fill="hold"/>
                                        <p:tgtEl>
                                          <p:spTgt spid="905"/>
                                        </p:tgtEl>
                                        <p:attrNameLst>
                                          <p:attrName>ppt_x</p:attrName>
                                        </p:attrNameLst>
                                      </p:cBhvr>
                                      <p:tavLst>
                                        <p:tav tm="0">
                                          <p:val>
                                            <p:strVal val="#ppt_x"/>
                                          </p:val>
                                        </p:tav>
                                        <p:tav tm="100000">
                                          <p:val>
                                            <p:strVal val="#ppt_x"/>
                                          </p:val>
                                        </p:tav>
                                      </p:tavLst>
                                    </p:anim>
                                    <p:anim calcmode="lin" valueType="num">
                                      <p:cBhvr additive="base">
                                        <p:cTn id="57" dur="500" fill="hold"/>
                                        <p:tgtEl>
                                          <p:spTgt spid="905"/>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906"/>
                                        </p:tgtEl>
                                        <p:attrNameLst>
                                          <p:attrName>style.visibility</p:attrName>
                                        </p:attrNameLst>
                                      </p:cBhvr>
                                      <p:to>
                                        <p:strVal val="visible"/>
                                      </p:to>
                                    </p:set>
                                    <p:anim calcmode="lin" valueType="num">
                                      <p:cBhvr additive="base">
                                        <p:cTn id="60" dur="500" fill="hold"/>
                                        <p:tgtEl>
                                          <p:spTgt spid="906"/>
                                        </p:tgtEl>
                                        <p:attrNameLst>
                                          <p:attrName>ppt_x</p:attrName>
                                        </p:attrNameLst>
                                      </p:cBhvr>
                                      <p:tavLst>
                                        <p:tav tm="0">
                                          <p:val>
                                            <p:strVal val="#ppt_x"/>
                                          </p:val>
                                        </p:tav>
                                        <p:tav tm="100000">
                                          <p:val>
                                            <p:strVal val="#ppt_x"/>
                                          </p:val>
                                        </p:tav>
                                      </p:tavLst>
                                    </p:anim>
                                    <p:anim calcmode="lin" valueType="num">
                                      <p:cBhvr additive="base">
                                        <p:cTn id="61" dur="500" fill="hold"/>
                                        <p:tgtEl>
                                          <p:spTgt spid="906"/>
                                        </p:tgtEl>
                                        <p:attrNameLst>
                                          <p:attrName>ppt_y</p:attrName>
                                        </p:attrNameLst>
                                      </p:cBhvr>
                                      <p:tavLst>
                                        <p:tav tm="0">
                                          <p:val>
                                            <p:strVal val="1+#ppt_h/2"/>
                                          </p:val>
                                        </p:tav>
                                        <p:tav tm="100000">
                                          <p:val>
                                            <p:strVal val="#ppt_y"/>
                                          </p:val>
                                        </p:tav>
                                      </p:tavLst>
                                    </p:anim>
                                  </p:childTnLst>
                                </p:cTn>
                              </p:par>
                            </p:childTnLst>
                          </p:cTn>
                        </p:par>
                        <p:par>
                          <p:cTn id="62" fill="hold">
                            <p:stCondLst>
                              <p:cond delay="1000"/>
                            </p:stCondLst>
                            <p:childTnLst>
                              <p:par>
                                <p:cTn id="63" presetID="12" presetClass="entr" presetSubtype="8" fill="hold" grpId="0" nodeType="afterEffect">
                                  <p:stCondLst>
                                    <p:cond delay="0"/>
                                  </p:stCondLst>
                                  <p:childTnLst>
                                    <p:set>
                                      <p:cBhvr>
                                        <p:cTn id="64" dur="1" fill="hold">
                                          <p:stCondLst>
                                            <p:cond delay="0"/>
                                          </p:stCondLst>
                                        </p:cTn>
                                        <p:tgtEl>
                                          <p:spTgt spid="915"/>
                                        </p:tgtEl>
                                        <p:attrNameLst>
                                          <p:attrName>style.visibility</p:attrName>
                                        </p:attrNameLst>
                                      </p:cBhvr>
                                      <p:to>
                                        <p:strVal val="visible"/>
                                      </p:to>
                                    </p:set>
                                    <p:anim calcmode="lin" valueType="num">
                                      <p:cBhvr additive="base">
                                        <p:cTn id="65" dur="500"/>
                                        <p:tgtEl>
                                          <p:spTgt spid="915"/>
                                        </p:tgtEl>
                                        <p:attrNameLst>
                                          <p:attrName>ppt_x</p:attrName>
                                        </p:attrNameLst>
                                      </p:cBhvr>
                                      <p:tavLst>
                                        <p:tav tm="0">
                                          <p:val>
                                            <p:strVal val="#ppt_x-#ppt_w*1.125000"/>
                                          </p:val>
                                        </p:tav>
                                        <p:tav tm="100000">
                                          <p:val>
                                            <p:strVal val="#ppt_x"/>
                                          </p:val>
                                        </p:tav>
                                      </p:tavLst>
                                    </p:anim>
                                    <p:animEffect transition="in" filter="wipe(right)">
                                      <p:cBhvr>
                                        <p:cTn id="66" dur="500"/>
                                        <p:tgtEl>
                                          <p:spTgt spid="915"/>
                                        </p:tgtEl>
                                      </p:cBhvr>
                                    </p:animEffect>
                                  </p:childTnLst>
                                </p:cTn>
                              </p:par>
                            </p:childTnLst>
                          </p:cTn>
                        </p:par>
                        <p:par>
                          <p:cTn id="67" fill="hold">
                            <p:stCondLst>
                              <p:cond delay="1500"/>
                            </p:stCondLst>
                            <p:childTnLst>
                              <p:par>
                                <p:cTn id="68" presetID="12" presetClass="entr" presetSubtype="2" fill="hold" grpId="0" nodeType="afterEffect">
                                  <p:stCondLst>
                                    <p:cond delay="0"/>
                                  </p:stCondLst>
                                  <p:childTnLst>
                                    <p:set>
                                      <p:cBhvr>
                                        <p:cTn id="69" dur="1" fill="hold">
                                          <p:stCondLst>
                                            <p:cond delay="0"/>
                                          </p:stCondLst>
                                        </p:cTn>
                                        <p:tgtEl>
                                          <p:spTgt spid="909"/>
                                        </p:tgtEl>
                                        <p:attrNameLst>
                                          <p:attrName>style.visibility</p:attrName>
                                        </p:attrNameLst>
                                      </p:cBhvr>
                                      <p:to>
                                        <p:strVal val="visible"/>
                                      </p:to>
                                    </p:set>
                                    <p:anim calcmode="lin" valueType="num">
                                      <p:cBhvr additive="base">
                                        <p:cTn id="70" dur="500"/>
                                        <p:tgtEl>
                                          <p:spTgt spid="909"/>
                                        </p:tgtEl>
                                        <p:attrNameLst>
                                          <p:attrName>ppt_x</p:attrName>
                                        </p:attrNameLst>
                                      </p:cBhvr>
                                      <p:tavLst>
                                        <p:tav tm="0">
                                          <p:val>
                                            <p:strVal val="#ppt_x+#ppt_w*1.125000"/>
                                          </p:val>
                                        </p:tav>
                                        <p:tav tm="100000">
                                          <p:val>
                                            <p:strVal val="#ppt_x"/>
                                          </p:val>
                                        </p:tav>
                                      </p:tavLst>
                                    </p:anim>
                                    <p:animEffect transition="in" filter="wipe(left)">
                                      <p:cBhvr>
                                        <p:cTn id="71" dur="500"/>
                                        <p:tgtEl>
                                          <p:spTgt spid="909"/>
                                        </p:tgtEl>
                                      </p:cBhvr>
                                    </p:animEffect>
                                  </p:childTnLst>
                                </p:cTn>
                              </p:par>
                            </p:childTnLst>
                          </p:cTn>
                        </p:par>
                        <p:par>
                          <p:cTn id="72" fill="hold">
                            <p:stCondLst>
                              <p:cond delay="2000"/>
                            </p:stCondLst>
                            <p:childTnLst>
                              <p:par>
                                <p:cTn id="73" presetID="12" presetClass="entr" presetSubtype="8" fill="hold" grpId="0" nodeType="afterEffect">
                                  <p:stCondLst>
                                    <p:cond delay="0"/>
                                  </p:stCondLst>
                                  <p:childTnLst>
                                    <p:set>
                                      <p:cBhvr>
                                        <p:cTn id="74" dur="1" fill="hold">
                                          <p:stCondLst>
                                            <p:cond delay="0"/>
                                          </p:stCondLst>
                                        </p:cTn>
                                        <p:tgtEl>
                                          <p:spTgt spid="918"/>
                                        </p:tgtEl>
                                        <p:attrNameLst>
                                          <p:attrName>style.visibility</p:attrName>
                                        </p:attrNameLst>
                                      </p:cBhvr>
                                      <p:to>
                                        <p:strVal val="visible"/>
                                      </p:to>
                                    </p:set>
                                    <p:anim calcmode="lin" valueType="num">
                                      <p:cBhvr additive="base">
                                        <p:cTn id="75" dur="500"/>
                                        <p:tgtEl>
                                          <p:spTgt spid="918"/>
                                        </p:tgtEl>
                                        <p:attrNameLst>
                                          <p:attrName>ppt_x</p:attrName>
                                        </p:attrNameLst>
                                      </p:cBhvr>
                                      <p:tavLst>
                                        <p:tav tm="0">
                                          <p:val>
                                            <p:strVal val="#ppt_x-#ppt_w*1.125000"/>
                                          </p:val>
                                        </p:tav>
                                        <p:tav tm="100000">
                                          <p:val>
                                            <p:strVal val="#ppt_x"/>
                                          </p:val>
                                        </p:tav>
                                      </p:tavLst>
                                    </p:anim>
                                    <p:animEffect transition="in" filter="wipe(right)">
                                      <p:cBhvr>
                                        <p:cTn id="76" dur="500"/>
                                        <p:tgtEl>
                                          <p:spTgt spid="918"/>
                                        </p:tgtEl>
                                      </p:cBhvr>
                                    </p:animEffect>
                                  </p:childTnLst>
                                </p:cTn>
                              </p:par>
                            </p:childTnLst>
                          </p:cTn>
                        </p:par>
                        <p:par>
                          <p:cTn id="77" fill="hold">
                            <p:stCondLst>
                              <p:cond delay="2500"/>
                            </p:stCondLst>
                            <p:childTnLst>
                              <p:par>
                                <p:cTn id="78" presetID="12" presetClass="entr" presetSubtype="2" fill="hold" grpId="0" nodeType="afterEffect">
                                  <p:stCondLst>
                                    <p:cond delay="0"/>
                                  </p:stCondLst>
                                  <p:childTnLst>
                                    <p:set>
                                      <p:cBhvr>
                                        <p:cTn id="79" dur="1" fill="hold">
                                          <p:stCondLst>
                                            <p:cond delay="0"/>
                                          </p:stCondLst>
                                        </p:cTn>
                                        <p:tgtEl>
                                          <p:spTgt spid="912"/>
                                        </p:tgtEl>
                                        <p:attrNameLst>
                                          <p:attrName>style.visibility</p:attrName>
                                        </p:attrNameLst>
                                      </p:cBhvr>
                                      <p:to>
                                        <p:strVal val="visible"/>
                                      </p:to>
                                    </p:set>
                                    <p:anim calcmode="lin" valueType="num">
                                      <p:cBhvr additive="base">
                                        <p:cTn id="80" dur="500"/>
                                        <p:tgtEl>
                                          <p:spTgt spid="912"/>
                                        </p:tgtEl>
                                        <p:attrNameLst>
                                          <p:attrName>ppt_x</p:attrName>
                                        </p:attrNameLst>
                                      </p:cBhvr>
                                      <p:tavLst>
                                        <p:tav tm="0">
                                          <p:val>
                                            <p:strVal val="#ppt_x+#ppt_w*1.125000"/>
                                          </p:val>
                                        </p:tav>
                                        <p:tav tm="100000">
                                          <p:val>
                                            <p:strVal val="#ppt_x"/>
                                          </p:val>
                                        </p:tav>
                                      </p:tavLst>
                                    </p:anim>
                                    <p:animEffect transition="in" filter="wipe(left)">
                                      <p:cBhvr>
                                        <p:cTn id="81" dur="500"/>
                                        <p:tgtEl>
                                          <p:spTgt spid="9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5" grpId="0" animBg="1"/>
      <p:bldP spid="896" grpId="0" animBg="1"/>
      <p:bldP spid="897" grpId="0" animBg="1"/>
      <p:bldP spid="898" grpId="0" animBg="1"/>
      <p:bldP spid="899" grpId="0" animBg="1"/>
      <p:bldP spid="900" grpId="0" animBg="1"/>
      <p:bldP spid="901" grpId="0" animBg="1"/>
      <p:bldP spid="902" grpId="0" animBg="1"/>
      <p:bldP spid="903" grpId="0" animBg="1"/>
      <p:bldP spid="904" grpId="0" animBg="1"/>
      <p:bldP spid="905" grpId="0" animBg="1"/>
      <p:bldP spid="906" grpId="0" animBg="1"/>
      <p:bldP spid="909" grpId="0" animBg="1"/>
      <p:bldP spid="912" grpId="0" animBg="1"/>
      <p:bldP spid="915" grpId="0" animBg="1"/>
      <p:bldP spid="918" grpId="0" animBg="1"/>
      <p:bldP spid="919" grpId="0" animBg="1"/>
      <p:bldP spid="92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7" name="组合"/>
          <p:cNvGrpSpPr>
            <a:grpSpLocks/>
          </p:cNvGrpSpPr>
          <p:nvPr/>
        </p:nvGrpSpPr>
        <p:grpSpPr>
          <a:xfrm>
            <a:off x="237290" y="143392"/>
            <a:ext cx="5709043" cy="1071800"/>
            <a:chOff x="237290" y="143392"/>
            <a:chExt cx="5709043" cy="1071800"/>
          </a:xfrm>
        </p:grpSpPr>
        <p:sp>
          <p:nvSpPr>
            <p:cNvPr id="925" name="矩形"/>
            <p:cNvSpPr>
              <a:spLocks/>
            </p:cNvSpPr>
            <p:nvPr/>
          </p:nvSpPr>
          <p:spPr>
            <a:xfrm>
              <a:off x="665626" y="143392"/>
              <a:ext cx="2448039" cy="63436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3600" b="1" i="0" u="none" strike="noStrike" kern="1200" cap="none" spc="0" baseline="0">
                  <a:solidFill>
                    <a:srgbClr val="049AAB"/>
                  </a:solidFill>
                  <a:latin typeface="微软雅黑" charset="0"/>
                  <a:ea typeface="微软雅黑" charset="0"/>
                  <a:cs typeface="微软雅黑" charset="0"/>
                  <a:sym typeface="微软雅黑" charset="0"/>
                </a:rPr>
                <a:t>Thress</a:t>
              </a:r>
              <a:endParaRPr lang="zh-CN" altLang="en-US" sz="3600" b="1" i="0" u="none" strike="noStrike" kern="1200" cap="none" spc="0" baseline="0">
                <a:solidFill>
                  <a:srgbClr val="049AAB"/>
                </a:solidFill>
                <a:latin typeface="微软雅黑" charset="0"/>
                <a:ea typeface="微软雅黑" charset="0"/>
                <a:cs typeface="微软雅黑" charset="0"/>
                <a:sym typeface="微软雅黑" charset="0"/>
              </a:endParaRPr>
            </a:p>
          </p:txBody>
        </p:sp>
        <p:sp>
          <p:nvSpPr>
            <p:cNvPr id="926" name="矩形"/>
            <p:cNvSpPr>
              <a:spLocks/>
            </p:cNvSpPr>
            <p:nvPr/>
          </p:nvSpPr>
          <p:spPr>
            <a:xfrm>
              <a:off x="237290" y="266503"/>
              <a:ext cx="5709043" cy="948688"/>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zh-CN" altLang="en-US" sz="2800" b="0" i="0" u="none" strike="noStrike" kern="0" cap="none" spc="0" baseline="0">
                  <a:solidFill>
                    <a:srgbClr val="000000"/>
                  </a:solidFill>
                  <a:latin typeface="微软雅黑" charset="0"/>
                  <a:ea typeface="微软雅黑" charset="0"/>
                  <a:cs typeface="微软雅黑" charset="0"/>
                  <a:sym typeface="微软雅黑" charset="0"/>
                </a:rPr>
                <a:t>地理标志</a:t>
              </a:r>
              <a:endParaRPr lang="en-US" altLang="zh-CN" sz="2800" b="0" i="0" u="none" strike="noStrike" kern="0" cap="none" spc="0" baseline="0">
                <a:solidFill>
                  <a:srgbClr val="000000"/>
                </a:solidFill>
                <a:latin typeface="微软雅黑" charset="0"/>
                <a:ea typeface="微软雅黑" charset="0"/>
                <a:cs typeface="微软雅黑" charset="0"/>
                <a:sym typeface="微软雅黑" charset="0"/>
              </a:endParaRPr>
            </a:p>
            <a:p>
              <a:pPr marL="0" indent="0" algn="ctr">
                <a:lnSpc>
                  <a:spcPct val="100000"/>
                </a:lnSpc>
                <a:spcBef>
                  <a:spcPts val="0"/>
                </a:spcBef>
                <a:spcAft>
                  <a:spcPts val="0"/>
                </a:spcAft>
                <a:buNone/>
              </a:pPr>
              <a:r>
                <a:rPr lang="zh-CN" altLang="en-US" sz="2800" b="0" i="0" u="none" strike="noStrike" kern="0" cap="none" spc="0" baseline="0">
                  <a:solidFill>
                    <a:srgbClr val="000000"/>
                  </a:solidFill>
                  <a:latin typeface="微软雅黑" charset="0"/>
                  <a:ea typeface="微软雅黑" charset="0"/>
                  <a:cs typeface="微软雅黑" charset="0"/>
                  <a:sym typeface="微软雅黑" charset="0"/>
                </a:rPr>
                <a:t>申请审查</a:t>
              </a:r>
            </a:p>
          </p:txBody>
        </p:sp>
      </p:grpSp>
      <p:sp>
        <p:nvSpPr>
          <p:cNvPr id="928" name="圆角矩形"/>
          <p:cNvSpPr>
            <a:spLocks/>
          </p:cNvSpPr>
          <p:nvPr/>
        </p:nvSpPr>
        <p:spPr>
          <a:xfrm>
            <a:off x="-397463" y="336451"/>
            <a:ext cx="1344073" cy="383323"/>
          </a:xfrm>
          <a:prstGeom prst="roundRect">
            <a:avLst>
              <a:gd name="adj" fmla="val 16666"/>
            </a:avLst>
          </a:prstGeom>
          <a:solidFill>
            <a:srgbClr val="049AAB"/>
          </a:solidFill>
          <a:ln w="3175" cap="flat" cmpd="sng">
            <a:noFill/>
            <a:prstDash val="solid"/>
            <a:miter/>
          </a:ln>
        </p:spPr>
        <p:txBody>
          <a:bodyPr rtlCol="0" anchor="ctr"/>
          <a:lstStyle/>
          <a:p>
            <a:pPr algn="ctr"/>
            <a:endParaRPr/>
          </a:p>
        </p:txBody>
      </p:sp>
      <p:sp>
        <p:nvSpPr>
          <p:cNvPr id="929" name="圆角矩形"/>
          <p:cNvSpPr>
            <a:spLocks/>
          </p:cNvSpPr>
          <p:nvPr/>
        </p:nvSpPr>
        <p:spPr>
          <a:xfrm>
            <a:off x="3921981" y="336451"/>
            <a:ext cx="8270019" cy="383323"/>
          </a:xfrm>
          <a:prstGeom prst="roundRect">
            <a:avLst>
              <a:gd name="adj" fmla="val 16666"/>
            </a:avLst>
          </a:prstGeom>
          <a:solidFill>
            <a:srgbClr val="049AAB"/>
          </a:solidFill>
          <a:ln w="3175" cap="flat" cmpd="sng">
            <a:noFill/>
            <a:prstDash val="solid"/>
            <a:miter/>
          </a:ln>
        </p:spPr>
        <p:txBody>
          <a:bodyPr rtlCol="0" anchor="ctr"/>
          <a:lstStyle/>
          <a:p>
            <a:pPr algn="ctr"/>
            <a:endParaRPr/>
          </a:p>
        </p:txBody>
      </p:sp>
      <p:sp>
        <p:nvSpPr>
          <p:cNvPr id="930" name="矩形"/>
          <p:cNvSpPr>
            <a:spLocks/>
          </p:cNvSpPr>
          <p:nvPr/>
        </p:nvSpPr>
        <p:spPr>
          <a:xfrm>
            <a:off x="2666182" y="1285860"/>
            <a:ext cx="6796404" cy="691515"/>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4000" b="0" i="0" u="none" strike="noStrike" kern="1200" cap="none" spc="0" baseline="0">
                <a:solidFill>
                  <a:srgbClr val="953735"/>
                </a:solidFill>
                <a:effectLst>
                  <a:outerShdw blurRad="50800" dist="38100" dir="5400000" algn="t">
                    <a:srgbClr val="000000">
                      <a:alpha val="40000"/>
                    </a:srgbClr>
                  </a:outerShdw>
                </a:effectLst>
                <a:latin typeface="黑体" pitchFamily="49" charset="-122"/>
                <a:ea typeface="黑体" pitchFamily="49" charset="-122"/>
                <a:cs typeface="微软雅黑" charset="0"/>
              </a:rPr>
              <a:t>地理标志商标的申请审查流程</a:t>
            </a:r>
            <a:endParaRPr lang="zh-CN" altLang="en-US" sz="4000" b="0" i="0" u="none" strike="noStrike" kern="1200" cap="none" spc="0" baseline="0">
              <a:solidFill>
                <a:schemeClr val="tx1"/>
              </a:solidFill>
              <a:latin typeface="微软雅黑" charset="0"/>
              <a:ea typeface="微软雅黑" charset="0"/>
              <a:cs typeface="微软雅黑" charset="0"/>
            </a:endParaRPr>
          </a:p>
        </p:txBody>
      </p:sp>
      <p:grpSp>
        <p:nvGrpSpPr>
          <p:cNvPr id="945" name="组合"/>
          <p:cNvGrpSpPr>
            <a:grpSpLocks/>
          </p:cNvGrpSpPr>
          <p:nvPr/>
        </p:nvGrpSpPr>
        <p:grpSpPr>
          <a:xfrm>
            <a:off x="308727" y="2357430"/>
            <a:ext cx="11881684" cy="4071964"/>
            <a:chOff x="308727" y="2357430"/>
            <a:chExt cx="11881684" cy="4071964"/>
          </a:xfrm>
        </p:grpSpPr>
        <p:grpSp>
          <p:nvGrpSpPr>
            <p:cNvPr id="942" name="组合"/>
            <p:cNvGrpSpPr>
              <a:grpSpLocks/>
            </p:cNvGrpSpPr>
            <p:nvPr/>
          </p:nvGrpSpPr>
          <p:grpSpPr>
            <a:xfrm>
              <a:off x="308727" y="2357430"/>
              <a:ext cx="11881684" cy="4071964"/>
              <a:chOff x="308727" y="2357430"/>
              <a:chExt cx="11881684" cy="4071964"/>
            </a:xfrm>
          </p:grpSpPr>
          <p:sp>
            <p:nvSpPr>
              <p:cNvPr id="931" name="曲线"/>
              <p:cNvSpPr>
                <a:spLocks/>
              </p:cNvSpPr>
              <p:nvPr/>
            </p:nvSpPr>
            <p:spPr>
              <a:xfrm>
                <a:off x="308727" y="3465873"/>
                <a:ext cx="3438339" cy="1778086"/>
              </a:xfrm>
              <a:custGeom>
                <a:avLst/>
                <a:gdLst>
                  <a:gd name="T1" fmla="*/ 0 w 21600"/>
                  <a:gd name="T2" fmla="*/ 0 h 21600"/>
                  <a:gd name="T3" fmla="*/ 21600 w 21600"/>
                  <a:gd name="T4" fmla="*/ 17659 h 21600"/>
                </a:gdLst>
                <a:ahLst/>
                <a:cxnLst/>
                <a:rect l="T1" t="T2" r="T3" b="T4"/>
                <a:pathLst>
                  <a:path w="21600" h="21600">
                    <a:moveTo>
                      <a:pt x="0" y="2159"/>
                    </a:moveTo>
                    <a:cubicBezTo>
                      <a:pt x="0" y="967"/>
                      <a:pt x="505" y="0"/>
                      <a:pt x="1128" y="0"/>
                    </a:cubicBezTo>
                    <a:lnTo>
                      <a:pt x="20469" y="0"/>
                    </a:lnTo>
                    <a:cubicBezTo>
                      <a:pt x="21094" y="0"/>
                      <a:pt x="21600" y="967"/>
                      <a:pt x="21600" y="2159"/>
                    </a:cubicBezTo>
                    <a:lnTo>
                      <a:pt x="21600" y="19438"/>
                    </a:lnTo>
                    <a:cubicBezTo>
                      <a:pt x="21600" y="20632"/>
                      <a:pt x="21094" y="21600"/>
                      <a:pt x="20469" y="21600"/>
                    </a:cubicBezTo>
                    <a:lnTo>
                      <a:pt x="1128" y="21600"/>
                    </a:lnTo>
                    <a:cubicBezTo>
                      <a:pt x="505" y="21600"/>
                      <a:pt x="0" y="20632"/>
                      <a:pt x="0" y="19438"/>
                    </a:cubicBezTo>
                    <a:lnTo>
                      <a:pt x="0" y="2159"/>
                    </a:lnTo>
                    <a:close/>
                  </a:path>
                </a:pathLst>
              </a:custGeom>
              <a:solidFill>
                <a:srgbClr val="FFFFFF"/>
              </a:solidFill>
              <a:ln w="25400" cap="flat" cmpd="sng">
                <a:solidFill>
                  <a:srgbClr val="4F81BD"/>
                </a:solidFill>
                <a:prstDash val="solid"/>
                <a:round/>
              </a:ln>
            </p:spPr>
            <p:txBody>
              <a:bodyPr vert="horz" wrap="square" lIns="54419" tIns="54419" rIns="54419" bIns="330541" anchor="t" anchorCtr="0">
                <a:prstTxWarp prst="textNoShape">
                  <a:avLst/>
                </a:prstTxWarp>
              </a:bodyPr>
              <a:lstStyle/>
              <a:p>
                <a:pPr marL="114300" lvl="1" indent="-114300" algn="l" defTabSz="622300">
                  <a:lnSpc>
                    <a:spcPct val="90000"/>
                  </a:lnSpc>
                  <a:spcBef>
                    <a:spcPts val="0"/>
                  </a:spcBef>
                  <a:spcAft>
                    <a:spcPct val="15000"/>
                  </a:spcAft>
                  <a:buClrTx/>
                  <a:buChar char="•"/>
                </a:pPr>
                <a:endParaRPr lang="en-US" altLang="zh-CN" sz="1400" b="0" i="0" u="none" strike="noStrike" kern="1200" cap="none" spc="0" baseline="0">
                  <a:solidFill>
                    <a:srgbClr val="000000"/>
                  </a:solidFill>
                  <a:latin typeface="微软雅黑" charset="0"/>
                  <a:ea typeface="微软雅黑" charset="0"/>
                  <a:cs typeface="微软雅黑" charset="0"/>
                </a:endParaRPr>
              </a:p>
              <a:p>
                <a:pPr marL="114300" lvl="1" indent="-114300" algn="l" defTabSz="622300">
                  <a:lnSpc>
                    <a:spcPct val="90000"/>
                  </a:lnSpc>
                  <a:spcBef>
                    <a:spcPts val="0"/>
                  </a:spcBef>
                  <a:spcAft>
                    <a:spcPct val="15000"/>
                  </a:spcAft>
                  <a:buClrTx/>
                  <a:buChar char="•"/>
                </a:pPr>
                <a:r>
                  <a:rPr lang="zh-CN" altLang="en-US" sz="1400" b="0" i="0" u="none" strike="noStrike" kern="1200" cap="none" spc="0" baseline="0">
                    <a:solidFill>
                      <a:srgbClr val="000000"/>
                    </a:solidFill>
                    <a:latin typeface="微软雅黑" charset="0"/>
                    <a:ea typeface="微软雅黑" charset="0"/>
                    <a:cs typeface="微软雅黑" charset="0"/>
                  </a:rPr>
                  <a:t>商标局大厅提交</a:t>
                </a:r>
                <a:endParaRPr lang="en-US" altLang="zh-CN" sz="1400" b="0" i="0" u="none" strike="noStrike" kern="1200" cap="none" spc="0" baseline="0">
                  <a:solidFill>
                    <a:srgbClr val="000000"/>
                  </a:solidFill>
                  <a:latin typeface="微软雅黑" charset="0"/>
                  <a:ea typeface="微软雅黑" charset="0"/>
                  <a:cs typeface="微软雅黑" charset="0"/>
                </a:endParaRPr>
              </a:p>
              <a:p>
                <a:pPr marL="114300" lvl="1" indent="-114300" algn="l" defTabSz="622300">
                  <a:lnSpc>
                    <a:spcPct val="90000"/>
                  </a:lnSpc>
                  <a:spcBef>
                    <a:spcPts val="0"/>
                  </a:spcBef>
                  <a:spcAft>
                    <a:spcPct val="15000"/>
                  </a:spcAft>
                  <a:buClrTx/>
                  <a:buChar char="•"/>
                </a:pPr>
                <a:r>
                  <a:rPr lang="zh-CN" altLang="en-US" sz="1400" b="0" i="0" u="none" strike="noStrike" kern="1200" cap="none" spc="0" baseline="0">
                    <a:solidFill>
                      <a:srgbClr val="000000"/>
                    </a:solidFill>
                    <a:latin typeface="微软雅黑" charset="0"/>
                    <a:ea typeface="微软雅黑" charset="0"/>
                    <a:cs typeface="微软雅黑" charset="0"/>
                  </a:rPr>
                  <a:t>各地方受理窗口</a:t>
                </a:r>
                <a:endParaRPr lang="en-US" altLang="zh-CN" sz="1400" b="0" i="0" u="none" strike="noStrike" kern="1200" cap="none" spc="0" baseline="0">
                  <a:solidFill>
                    <a:srgbClr val="000000"/>
                  </a:solidFill>
                  <a:latin typeface="微软雅黑" charset="0"/>
                  <a:ea typeface="微软雅黑" charset="0"/>
                  <a:cs typeface="微软雅黑" charset="0"/>
                </a:endParaRPr>
              </a:p>
              <a:p>
                <a:pPr marL="114300" lvl="1" indent="-114300" algn="l" defTabSz="622300">
                  <a:lnSpc>
                    <a:spcPct val="90000"/>
                  </a:lnSpc>
                  <a:spcBef>
                    <a:spcPts val="0"/>
                  </a:spcBef>
                  <a:spcAft>
                    <a:spcPct val="15000"/>
                  </a:spcAft>
                  <a:buClrTx/>
                  <a:buChar char="•"/>
                </a:pPr>
                <a:r>
                  <a:rPr lang="zh-CN" altLang="en-US" sz="1400" b="0" i="0" u="none" strike="noStrike" kern="1200" cap="none" spc="0" baseline="0">
                    <a:solidFill>
                      <a:srgbClr val="000000"/>
                    </a:solidFill>
                    <a:latin typeface="微软雅黑" charset="0"/>
                    <a:ea typeface="微软雅黑" charset="0"/>
                    <a:cs typeface="微软雅黑" charset="0"/>
                  </a:rPr>
                  <a:t>网上申请</a:t>
                </a:r>
                <a:endParaRPr lang="en-US" altLang="zh-CN" sz="1400" b="0" i="0" u="none" strike="noStrike" kern="1200" cap="none" spc="0" baseline="0">
                  <a:solidFill>
                    <a:srgbClr val="000000"/>
                  </a:solidFill>
                  <a:latin typeface="微软雅黑" charset="0"/>
                  <a:ea typeface="微软雅黑" charset="0"/>
                  <a:cs typeface="微软雅黑" charset="0"/>
                </a:endParaRPr>
              </a:p>
              <a:p>
                <a:pPr marL="114300" lvl="1" indent="-114300" algn="l" defTabSz="622300">
                  <a:lnSpc>
                    <a:spcPct val="90000"/>
                  </a:lnSpc>
                  <a:spcBef>
                    <a:spcPts val="0"/>
                  </a:spcBef>
                  <a:spcAft>
                    <a:spcPct val="15000"/>
                  </a:spcAft>
                  <a:buClrTx/>
                  <a:buChar char="•"/>
                </a:pPr>
                <a:r>
                  <a:rPr lang="zh-CN" altLang="en-US" sz="1400" b="0" i="0" u="none" strike="noStrike" kern="1200" cap="none" spc="0" baseline="0">
                    <a:solidFill>
                      <a:srgbClr val="000000"/>
                    </a:solidFill>
                    <a:latin typeface="微软雅黑" charset="0"/>
                    <a:ea typeface="微软雅黑" charset="0"/>
                    <a:cs typeface="微软雅黑" charset="0"/>
                  </a:rPr>
                  <a:t>委托代理</a:t>
                </a:r>
              </a:p>
            </p:txBody>
          </p:sp>
          <p:sp>
            <p:nvSpPr>
              <p:cNvPr id="932" name="矩形"/>
              <p:cNvSpPr>
                <a:spLocks/>
              </p:cNvSpPr>
              <p:nvPr/>
            </p:nvSpPr>
            <p:spPr>
              <a:xfrm>
                <a:off x="2528933" y="4071824"/>
                <a:ext cx="2384154" cy="2357569"/>
              </a:xfrm>
              <a:prstGeom prst="rect">
                <a:avLst/>
              </a:prstGeom>
              <a:solidFill>
                <a:srgbClr val="B2C1DB"/>
              </a:solidFill>
              <a:ln w="9525" cap="flat" cmpd="sng">
                <a:noFill/>
                <a:prstDash val="solid"/>
                <a:miter/>
              </a:ln>
            </p:spPr>
            <p:txBody>
              <a:bodyPr rtlCol="0" anchor="ctr"/>
              <a:lstStyle/>
              <a:p>
                <a:pPr algn="ctr"/>
                <a:endParaRPr/>
              </a:p>
            </p:txBody>
          </p:sp>
          <p:sp>
            <p:nvSpPr>
              <p:cNvPr id="933" name="曲线"/>
              <p:cNvSpPr>
                <a:spLocks/>
              </p:cNvSpPr>
              <p:nvPr/>
            </p:nvSpPr>
            <p:spPr>
              <a:xfrm>
                <a:off x="1896276" y="5176481"/>
                <a:ext cx="1937876" cy="762036"/>
              </a:xfrm>
              <a:custGeom>
                <a:avLst/>
                <a:gdLst>
                  <a:gd name="T1" fmla="*/ 0 w 21600"/>
                  <a:gd name="T2" fmla="*/ 5297 h 21600"/>
                  <a:gd name="T3" fmla="*/ 21600 w 21600"/>
                  <a:gd name="T4" fmla="*/ 16303 h 21600"/>
                </a:gdLst>
                <a:ahLst/>
                <a:cxnLst/>
                <a:rect l="T1" t="T2" r="T3" b="T4"/>
                <a:pathLst>
                  <a:path w="21600" h="21600">
                    <a:moveTo>
                      <a:pt x="0" y="2159"/>
                    </a:moveTo>
                    <a:cubicBezTo>
                      <a:pt x="0" y="966"/>
                      <a:pt x="384" y="0"/>
                      <a:pt x="857" y="0"/>
                    </a:cubicBezTo>
                    <a:lnTo>
                      <a:pt x="20741" y="0"/>
                    </a:lnTo>
                    <a:cubicBezTo>
                      <a:pt x="21215" y="0"/>
                      <a:pt x="21600" y="966"/>
                      <a:pt x="21600" y="2159"/>
                    </a:cubicBezTo>
                    <a:lnTo>
                      <a:pt x="21600" y="19440"/>
                    </a:lnTo>
                    <a:cubicBezTo>
                      <a:pt x="21600" y="20632"/>
                      <a:pt x="21215" y="21600"/>
                      <a:pt x="20741" y="21600"/>
                    </a:cubicBezTo>
                    <a:lnTo>
                      <a:pt x="857" y="21600"/>
                    </a:lnTo>
                    <a:cubicBezTo>
                      <a:pt x="384" y="21600"/>
                      <a:pt x="0" y="20632"/>
                      <a:pt x="0" y="19440"/>
                    </a:cubicBezTo>
                    <a:lnTo>
                      <a:pt x="0" y="2159"/>
                    </a:lnTo>
                    <a:close/>
                  </a:path>
                </a:pathLst>
              </a:custGeom>
              <a:solidFill>
                <a:srgbClr val="4F81BD"/>
              </a:solidFill>
              <a:ln w="25400" cap="flat" cmpd="sng">
                <a:solidFill>
                  <a:srgbClr val="FFFFFF"/>
                </a:solidFill>
                <a:prstDash val="solid"/>
                <a:round/>
              </a:ln>
            </p:spPr>
            <p:txBody>
              <a:bodyPr vert="horz" wrap="square" lIns="58085" tIns="44115" rIns="58085" bIns="44115" anchor="ctr" anchorCtr="0">
                <a:prstTxWarp prst="textNoShape">
                  <a:avLst/>
                </a:prstTxWarp>
              </a:bodyPr>
              <a:lstStyle/>
              <a:p>
                <a:pPr marL="0" indent="0" algn="ctr" defTabSz="977900">
                  <a:lnSpc>
                    <a:spcPct val="90000"/>
                  </a:lnSpc>
                  <a:spcBef>
                    <a:spcPts val="0"/>
                  </a:spcBef>
                  <a:spcAft>
                    <a:spcPct val="35000"/>
                  </a:spcAft>
                  <a:buNone/>
                </a:pPr>
                <a:r>
                  <a:rPr lang="zh-CN" altLang="en-US" sz="2200" b="0" i="0" u="none" strike="noStrike" kern="1200" cap="none" spc="0" baseline="0">
                    <a:solidFill>
                      <a:srgbClr val="FFFFFF"/>
                    </a:solidFill>
                    <a:latin typeface="微软雅黑" charset="0"/>
                    <a:ea typeface="微软雅黑" charset="0"/>
                    <a:cs typeface="微软雅黑" charset="0"/>
                  </a:rPr>
                  <a:t>提交申请</a:t>
                </a:r>
              </a:p>
            </p:txBody>
          </p:sp>
          <p:sp>
            <p:nvSpPr>
              <p:cNvPr id="934" name="曲线"/>
              <p:cNvSpPr>
                <a:spLocks/>
              </p:cNvSpPr>
              <p:nvPr/>
            </p:nvSpPr>
            <p:spPr>
              <a:xfrm>
                <a:off x="4139170" y="3465873"/>
                <a:ext cx="2180109" cy="1778086"/>
              </a:xfrm>
              <a:custGeom>
                <a:avLst/>
                <a:gdLst>
                  <a:gd name="T1" fmla="*/ 0 w 21600"/>
                  <a:gd name="T2" fmla="*/ 0 h 21600"/>
                  <a:gd name="T3" fmla="*/ 21600 w 21600"/>
                  <a:gd name="T4" fmla="*/ 14049 h 21600"/>
                </a:gdLst>
                <a:ahLst/>
                <a:cxnLst/>
                <a:rect l="T1" t="T2" r="T3" b="T4"/>
                <a:pathLst>
                  <a:path w="21600" h="21600">
                    <a:moveTo>
                      <a:pt x="0" y="2159"/>
                    </a:moveTo>
                    <a:cubicBezTo>
                      <a:pt x="0" y="967"/>
                      <a:pt x="797" y="0"/>
                      <a:pt x="1780" y="0"/>
                    </a:cubicBezTo>
                    <a:lnTo>
                      <a:pt x="19818" y="0"/>
                    </a:lnTo>
                    <a:cubicBezTo>
                      <a:pt x="20802" y="0"/>
                      <a:pt x="21600" y="967"/>
                      <a:pt x="21600" y="2159"/>
                    </a:cubicBezTo>
                    <a:lnTo>
                      <a:pt x="21600" y="19438"/>
                    </a:lnTo>
                    <a:cubicBezTo>
                      <a:pt x="21600" y="20632"/>
                      <a:pt x="20802" y="21600"/>
                      <a:pt x="19818" y="21600"/>
                    </a:cubicBezTo>
                    <a:lnTo>
                      <a:pt x="1780" y="21600"/>
                    </a:lnTo>
                    <a:cubicBezTo>
                      <a:pt x="797" y="21600"/>
                      <a:pt x="0" y="20632"/>
                      <a:pt x="0" y="19438"/>
                    </a:cubicBezTo>
                    <a:lnTo>
                      <a:pt x="0" y="2159"/>
                    </a:lnTo>
                    <a:close/>
                  </a:path>
                </a:pathLst>
              </a:custGeom>
              <a:solidFill>
                <a:srgbClr val="FFFFFF"/>
              </a:solidFill>
              <a:ln w="25400" cap="flat" cmpd="sng">
                <a:solidFill>
                  <a:srgbClr val="4F81BD"/>
                </a:solidFill>
                <a:prstDash val="solid"/>
                <a:round/>
              </a:ln>
            </p:spPr>
            <p:txBody>
              <a:bodyPr vert="horz" wrap="square" lIns="54419" tIns="330541" rIns="54419" bIns="54419" anchor="t" anchorCtr="0">
                <a:prstTxWarp prst="textNoShape">
                  <a:avLst/>
                </a:prstTxWarp>
              </a:bodyPr>
              <a:lstStyle/>
              <a:p>
                <a:pPr marL="114300" lvl="1" indent="-114300" algn="l" defTabSz="577850">
                  <a:lnSpc>
                    <a:spcPct val="90000"/>
                  </a:lnSpc>
                  <a:spcBef>
                    <a:spcPts val="0"/>
                  </a:spcBef>
                  <a:spcAft>
                    <a:spcPct val="15000"/>
                  </a:spcAft>
                  <a:buClrTx/>
                  <a:buChar char="•"/>
                </a:pPr>
                <a:endParaRPr lang="en-US" altLang="zh-CN" sz="1300" b="0" i="0" u="none" strike="noStrike" kern="1200" cap="none" spc="0" baseline="0">
                  <a:solidFill>
                    <a:srgbClr val="000000"/>
                  </a:solidFill>
                  <a:latin typeface="微软雅黑" charset="0"/>
                  <a:ea typeface="微软雅黑" charset="0"/>
                  <a:cs typeface="微软雅黑" charset="0"/>
                </a:endParaRPr>
              </a:p>
              <a:p>
                <a:pPr marL="114300" lvl="1" indent="-114300" algn="l" defTabSz="577850">
                  <a:lnSpc>
                    <a:spcPct val="90000"/>
                  </a:lnSpc>
                  <a:spcBef>
                    <a:spcPts val="0"/>
                  </a:spcBef>
                  <a:spcAft>
                    <a:spcPct val="15000"/>
                  </a:spcAft>
                  <a:buClrTx/>
                  <a:buChar char="•"/>
                </a:pPr>
                <a:r>
                  <a:rPr lang="zh-CN" altLang="en-US" sz="1300" b="0" i="0" u="none" strike="noStrike" kern="1200" cap="none" spc="0" baseline="0">
                    <a:solidFill>
                      <a:srgbClr val="000000"/>
                    </a:solidFill>
                    <a:latin typeface="微软雅黑" charset="0"/>
                    <a:ea typeface="微软雅黑" charset="0"/>
                    <a:cs typeface="微软雅黑" charset="0"/>
                  </a:rPr>
                  <a:t>禁止性条款</a:t>
                </a:r>
                <a:endParaRPr lang="en-US" altLang="zh-CN" sz="1300" b="0" i="0" u="none" strike="noStrike" kern="1200" cap="none" spc="0" baseline="0">
                  <a:solidFill>
                    <a:srgbClr val="000000"/>
                  </a:solidFill>
                  <a:latin typeface="微软雅黑" charset="0"/>
                  <a:ea typeface="微软雅黑" charset="0"/>
                  <a:cs typeface="微软雅黑" charset="0"/>
                </a:endParaRPr>
              </a:p>
              <a:p>
                <a:pPr marL="114300" lvl="1" indent="-114300" algn="l" defTabSz="577850">
                  <a:lnSpc>
                    <a:spcPct val="90000"/>
                  </a:lnSpc>
                  <a:spcBef>
                    <a:spcPts val="0"/>
                  </a:spcBef>
                  <a:spcAft>
                    <a:spcPct val="15000"/>
                  </a:spcAft>
                  <a:buClrTx/>
                  <a:buChar char="•"/>
                </a:pPr>
                <a:r>
                  <a:rPr lang="zh-CN" altLang="en-US" sz="1300" b="0" i="0" u="none" strike="noStrike" kern="1200" cap="none" spc="0" baseline="0">
                    <a:solidFill>
                      <a:srgbClr val="000000"/>
                    </a:solidFill>
                    <a:latin typeface="微软雅黑" charset="0"/>
                    <a:ea typeface="微软雅黑" charset="0"/>
                    <a:cs typeface="微软雅黑" charset="0"/>
                  </a:rPr>
                  <a:t>相对条款</a:t>
                </a:r>
                <a:endParaRPr lang="en-US" altLang="zh-CN" sz="1300" b="0" i="0" u="none" strike="noStrike" kern="1200" cap="none" spc="0" baseline="0">
                  <a:solidFill>
                    <a:srgbClr val="000000"/>
                  </a:solidFill>
                  <a:latin typeface="微软雅黑" charset="0"/>
                  <a:ea typeface="微软雅黑" charset="0"/>
                  <a:cs typeface="微软雅黑" charset="0"/>
                </a:endParaRPr>
              </a:p>
              <a:p>
                <a:pPr marL="114300" lvl="1" indent="-114300" algn="l" defTabSz="577850">
                  <a:lnSpc>
                    <a:spcPct val="90000"/>
                  </a:lnSpc>
                  <a:spcBef>
                    <a:spcPts val="0"/>
                  </a:spcBef>
                  <a:spcAft>
                    <a:spcPct val="15000"/>
                  </a:spcAft>
                  <a:buClrTx/>
                  <a:buChar char="•"/>
                </a:pPr>
                <a:r>
                  <a:rPr lang="zh-CN" altLang="en-US" sz="1300" b="0" i="0" u="none" strike="noStrike" kern="1200" cap="none" spc="0" baseline="0">
                    <a:solidFill>
                      <a:srgbClr val="000000"/>
                    </a:solidFill>
                    <a:latin typeface="微软雅黑" charset="0"/>
                    <a:ea typeface="微软雅黑" charset="0"/>
                    <a:cs typeface="微软雅黑" charset="0"/>
                  </a:rPr>
                  <a:t>特有审查</a:t>
                </a:r>
              </a:p>
            </p:txBody>
          </p:sp>
          <p:sp>
            <p:nvSpPr>
              <p:cNvPr id="935" name="环形箭头"/>
              <p:cNvSpPr>
                <a:spLocks/>
              </p:cNvSpPr>
              <p:nvPr/>
            </p:nvSpPr>
            <p:spPr>
              <a:xfrm>
                <a:off x="5336801" y="2357430"/>
                <a:ext cx="2732525" cy="2702056"/>
              </a:xfrm>
              <a:prstGeom prst="circularArrow">
                <a:avLst/>
              </a:prstGeom>
              <a:solidFill>
                <a:srgbClr val="B2C1DB"/>
              </a:solidFill>
              <a:ln w="9525" cap="flat" cmpd="sng">
                <a:noFill/>
                <a:prstDash val="solid"/>
                <a:miter/>
              </a:ln>
            </p:spPr>
            <p:txBody>
              <a:bodyPr rtlCol="0" anchor="ctr"/>
              <a:lstStyle/>
              <a:p>
                <a:pPr algn="ctr"/>
                <a:endParaRPr/>
              </a:p>
            </p:txBody>
          </p:sp>
          <p:sp>
            <p:nvSpPr>
              <p:cNvPr id="936" name="曲线"/>
              <p:cNvSpPr>
                <a:spLocks/>
              </p:cNvSpPr>
              <p:nvPr/>
            </p:nvSpPr>
            <p:spPr>
              <a:xfrm>
                <a:off x="4623640" y="3084854"/>
                <a:ext cx="1937876" cy="762036"/>
              </a:xfrm>
              <a:custGeom>
                <a:avLst/>
                <a:gdLst>
                  <a:gd name="T1" fmla="*/ 0 w 21600"/>
                  <a:gd name="T2" fmla="*/ 5297 h 21600"/>
                  <a:gd name="T3" fmla="*/ 21600 w 21600"/>
                  <a:gd name="T4" fmla="*/ 16303 h 21600"/>
                </a:gdLst>
                <a:ahLst/>
                <a:cxnLst/>
                <a:rect l="T1" t="T2" r="T3" b="T4"/>
                <a:pathLst>
                  <a:path w="21600" h="21600">
                    <a:moveTo>
                      <a:pt x="0" y="2158"/>
                    </a:moveTo>
                    <a:cubicBezTo>
                      <a:pt x="0" y="966"/>
                      <a:pt x="383" y="0"/>
                      <a:pt x="857" y="0"/>
                    </a:cubicBezTo>
                    <a:lnTo>
                      <a:pt x="20740" y="0"/>
                    </a:lnTo>
                    <a:cubicBezTo>
                      <a:pt x="21214" y="0"/>
                      <a:pt x="21600" y="966"/>
                      <a:pt x="21600" y="2158"/>
                    </a:cubicBezTo>
                    <a:lnTo>
                      <a:pt x="21600" y="19440"/>
                    </a:lnTo>
                    <a:cubicBezTo>
                      <a:pt x="21600" y="20631"/>
                      <a:pt x="21214" y="21600"/>
                      <a:pt x="20740" y="21600"/>
                    </a:cubicBezTo>
                    <a:lnTo>
                      <a:pt x="857" y="21600"/>
                    </a:lnTo>
                    <a:cubicBezTo>
                      <a:pt x="383" y="21600"/>
                      <a:pt x="0" y="20631"/>
                      <a:pt x="0" y="19440"/>
                    </a:cubicBezTo>
                    <a:lnTo>
                      <a:pt x="0" y="2158"/>
                    </a:lnTo>
                    <a:close/>
                  </a:path>
                </a:pathLst>
              </a:custGeom>
              <a:solidFill>
                <a:srgbClr val="4F81BD"/>
              </a:solidFill>
              <a:ln w="25400" cap="flat" cmpd="sng">
                <a:solidFill>
                  <a:srgbClr val="FFFFFF"/>
                </a:solidFill>
                <a:prstDash val="solid"/>
                <a:round/>
              </a:ln>
            </p:spPr>
            <p:txBody>
              <a:bodyPr vert="horz" wrap="square" lIns="58085" tIns="44115" rIns="58085" bIns="44115" anchor="ctr" anchorCtr="0">
                <a:prstTxWarp prst="textNoShape">
                  <a:avLst/>
                </a:prstTxWarp>
              </a:bodyPr>
              <a:lstStyle/>
              <a:p>
                <a:pPr marL="0" indent="0" algn="ctr" defTabSz="977900">
                  <a:lnSpc>
                    <a:spcPct val="90000"/>
                  </a:lnSpc>
                  <a:spcBef>
                    <a:spcPts val="0"/>
                  </a:spcBef>
                  <a:spcAft>
                    <a:spcPct val="35000"/>
                  </a:spcAft>
                  <a:buNone/>
                </a:pPr>
                <a:r>
                  <a:rPr lang="zh-CN" altLang="en-US" sz="2200" b="0" i="0" u="none" strike="noStrike" kern="1200" cap="none" spc="0" baseline="0">
                    <a:solidFill>
                      <a:srgbClr val="FFFFFF"/>
                    </a:solidFill>
                    <a:latin typeface="微软雅黑" charset="0"/>
                    <a:ea typeface="微软雅黑" charset="0"/>
                    <a:cs typeface="微软雅黑" charset="0"/>
                  </a:rPr>
                  <a:t>审查</a:t>
                </a:r>
              </a:p>
            </p:txBody>
          </p:sp>
          <p:sp>
            <p:nvSpPr>
              <p:cNvPr id="937" name="圆角矩形"/>
              <p:cNvSpPr>
                <a:spLocks/>
              </p:cNvSpPr>
              <p:nvPr/>
            </p:nvSpPr>
            <p:spPr>
              <a:xfrm>
                <a:off x="6953618" y="3465873"/>
                <a:ext cx="2180110" cy="1778086"/>
              </a:xfrm>
              <a:prstGeom prst="roundRect">
                <a:avLst>
                  <a:gd name="adj" fmla="val 10000"/>
                </a:avLst>
              </a:prstGeom>
              <a:solidFill>
                <a:srgbClr val="FFFFFF"/>
              </a:solidFill>
              <a:ln w="25400" cap="flat" cmpd="sng">
                <a:solidFill>
                  <a:srgbClr val="4F81BD"/>
                </a:solidFill>
                <a:prstDash val="solid"/>
                <a:round/>
              </a:ln>
            </p:spPr>
            <p:txBody>
              <a:bodyPr rtlCol="0" anchor="ctr"/>
              <a:lstStyle/>
              <a:p>
                <a:pPr algn="ctr"/>
                <a:endParaRPr/>
              </a:p>
            </p:txBody>
          </p:sp>
          <p:sp>
            <p:nvSpPr>
              <p:cNvPr id="938" name="矩形"/>
              <p:cNvSpPr>
                <a:spLocks/>
              </p:cNvSpPr>
              <p:nvPr/>
            </p:nvSpPr>
            <p:spPr>
              <a:xfrm>
                <a:off x="8169416" y="3856091"/>
                <a:ext cx="2453956" cy="2426593"/>
              </a:xfrm>
              <a:prstGeom prst="rect">
                <a:avLst/>
              </a:prstGeom>
              <a:solidFill>
                <a:srgbClr val="B2C1DB"/>
              </a:solidFill>
              <a:ln w="9525" cap="flat" cmpd="sng">
                <a:noFill/>
                <a:prstDash val="solid"/>
                <a:miter/>
              </a:ln>
            </p:spPr>
            <p:txBody>
              <a:bodyPr rtlCol="0" anchor="ctr"/>
              <a:lstStyle/>
              <a:p>
                <a:pPr algn="ctr"/>
                <a:endParaRPr/>
              </a:p>
            </p:txBody>
          </p:sp>
          <p:sp>
            <p:nvSpPr>
              <p:cNvPr id="939" name="曲线"/>
              <p:cNvSpPr>
                <a:spLocks/>
              </p:cNvSpPr>
              <p:nvPr/>
            </p:nvSpPr>
            <p:spPr>
              <a:xfrm>
                <a:off x="7438086" y="4862940"/>
                <a:ext cx="1937876" cy="762035"/>
              </a:xfrm>
              <a:custGeom>
                <a:avLst/>
                <a:gdLst>
                  <a:gd name="T1" fmla="*/ 0 w 21600"/>
                  <a:gd name="T2" fmla="*/ 5297 h 21600"/>
                  <a:gd name="T3" fmla="*/ 21600 w 21600"/>
                  <a:gd name="T4" fmla="*/ 16303 h 21600"/>
                </a:gdLst>
                <a:ahLst/>
                <a:cxnLst/>
                <a:rect l="T1" t="T2" r="T3" b="T4"/>
                <a:pathLst>
                  <a:path w="21600" h="21600">
                    <a:moveTo>
                      <a:pt x="0" y="2159"/>
                    </a:moveTo>
                    <a:cubicBezTo>
                      <a:pt x="0" y="966"/>
                      <a:pt x="383" y="0"/>
                      <a:pt x="857" y="0"/>
                    </a:cubicBezTo>
                    <a:lnTo>
                      <a:pt x="20741" y="0"/>
                    </a:lnTo>
                    <a:cubicBezTo>
                      <a:pt x="21214" y="0"/>
                      <a:pt x="21600" y="966"/>
                      <a:pt x="21600" y="2159"/>
                    </a:cubicBezTo>
                    <a:lnTo>
                      <a:pt x="21600" y="19440"/>
                    </a:lnTo>
                    <a:cubicBezTo>
                      <a:pt x="21600" y="20632"/>
                      <a:pt x="21214" y="21600"/>
                      <a:pt x="20741" y="21600"/>
                    </a:cubicBezTo>
                    <a:lnTo>
                      <a:pt x="857" y="21600"/>
                    </a:lnTo>
                    <a:cubicBezTo>
                      <a:pt x="383" y="21600"/>
                      <a:pt x="0" y="20632"/>
                      <a:pt x="0" y="19440"/>
                    </a:cubicBezTo>
                    <a:lnTo>
                      <a:pt x="0" y="2159"/>
                    </a:lnTo>
                    <a:close/>
                  </a:path>
                </a:pathLst>
              </a:custGeom>
              <a:solidFill>
                <a:srgbClr val="4F81BD"/>
              </a:solidFill>
              <a:ln w="25400" cap="flat" cmpd="sng">
                <a:solidFill>
                  <a:srgbClr val="FFFFFF"/>
                </a:solidFill>
                <a:prstDash val="solid"/>
                <a:round/>
              </a:ln>
            </p:spPr>
            <p:txBody>
              <a:bodyPr vert="horz" wrap="square" lIns="58085" tIns="44115" rIns="58085" bIns="44115" anchor="ctr" anchorCtr="0">
                <a:prstTxWarp prst="textNoShape">
                  <a:avLst/>
                </a:prstTxWarp>
              </a:bodyPr>
              <a:lstStyle/>
              <a:p>
                <a:pPr marL="0" indent="0" algn="ctr" defTabSz="977900">
                  <a:lnSpc>
                    <a:spcPct val="90000"/>
                  </a:lnSpc>
                  <a:spcBef>
                    <a:spcPts val="0"/>
                  </a:spcBef>
                  <a:spcAft>
                    <a:spcPct val="35000"/>
                  </a:spcAft>
                  <a:buNone/>
                </a:pPr>
                <a:r>
                  <a:rPr lang="zh-CN" altLang="en-US" sz="2200" b="0" i="0" u="none" strike="noStrike" kern="1200" cap="none" spc="0" baseline="0">
                    <a:solidFill>
                      <a:srgbClr val="FFFFFF"/>
                    </a:solidFill>
                    <a:latin typeface="微软雅黑" charset="0"/>
                    <a:ea typeface="微软雅黑" charset="0"/>
                    <a:cs typeface="微软雅黑" charset="0"/>
                  </a:rPr>
                  <a:t>公告</a:t>
                </a:r>
              </a:p>
            </p:txBody>
          </p:sp>
          <p:sp>
            <p:nvSpPr>
              <p:cNvPr id="940" name="圆角矩形"/>
              <p:cNvSpPr>
                <a:spLocks/>
              </p:cNvSpPr>
              <p:nvPr/>
            </p:nvSpPr>
            <p:spPr>
              <a:xfrm>
                <a:off x="9768064" y="3465873"/>
                <a:ext cx="2180110" cy="1778086"/>
              </a:xfrm>
              <a:prstGeom prst="roundRect">
                <a:avLst>
                  <a:gd name="adj" fmla="val 10000"/>
                </a:avLst>
              </a:prstGeom>
              <a:solidFill>
                <a:srgbClr val="FFFFFF"/>
              </a:solidFill>
              <a:ln w="25400" cap="flat" cmpd="sng">
                <a:solidFill>
                  <a:srgbClr val="4F81BD"/>
                </a:solidFill>
                <a:prstDash val="solid"/>
                <a:round/>
              </a:ln>
            </p:spPr>
            <p:txBody>
              <a:bodyPr rtlCol="0" anchor="ctr"/>
              <a:lstStyle/>
              <a:p>
                <a:pPr algn="ctr"/>
                <a:endParaRPr/>
              </a:p>
            </p:txBody>
          </p:sp>
          <p:sp>
            <p:nvSpPr>
              <p:cNvPr id="941" name="曲线"/>
              <p:cNvSpPr>
                <a:spLocks/>
              </p:cNvSpPr>
              <p:nvPr/>
            </p:nvSpPr>
            <p:spPr>
              <a:xfrm>
                <a:off x="10252534" y="3084854"/>
                <a:ext cx="1937875" cy="762036"/>
              </a:xfrm>
              <a:custGeom>
                <a:avLst/>
                <a:gdLst>
                  <a:gd name="T1" fmla="*/ 0 w 21600"/>
                  <a:gd name="T2" fmla="*/ 5297 h 21600"/>
                  <a:gd name="T3" fmla="*/ 21600 w 21600"/>
                  <a:gd name="T4" fmla="*/ 16303 h 21600"/>
                </a:gdLst>
                <a:ahLst/>
                <a:cxnLst/>
                <a:rect l="T1" t="T2" r="T3" b="T4"/>
                <a:pathLst>
                  <a:path w="21600" h="21600">
                    <a:moveTo>
                      <a:pt x="0" y="2158"/>
                    </a:moveTo>
                    <a:cubicBezTo>
                      <a:pt x="0" y="966"/>
                      <a:pt x="383" y="0"/>
                      <a:pt x="857" y="0"/>
                    </a:cubicBezTo>
                    <a:lnTo>
                      <a:pt x="20741" y="0"/>
                    </a:lnTo>
                    <a:cubicBezTo>
                      <a:pt x="21214" y="0"/>
                      <a:pt x="21600" y="966"/>
                      <a:pt x="21600" y="2158"/>
                    </a:cubicBezTo>
                    <a:lnTo>
                      <a:pt x="21600" y="19440"/>
                    </a:lnTo>
                    <a:cubicBezTo>
                      <a:pt x="21600" y="20631"/>
                      <a:pt x="21214" y="21600"/>
                      <a:pt x="20741" y="21600"/>
                    </a:cubicBezTo>
                    <a:lnTo>
                      <a:pt x="857" y="21600"/>
                    </a:lnTo>
                    <a:cubicBezTo>
                      <a:pt x="383" y="21600"/>
                      <a:pt x="0" y="20631"/>
                      <a:pt x="0" y="19440"/>
                    </a:cubicBezTo>
                    <a:lnTo>
                      <a:pt x="0" y="2158"/>
                    </a:lnTo>
                    <a:close/>
                  </a:path>
                </a:pathLst>
              </a:custGeom>
              <a:solidFill>
                <a:srgbClr val="4F81BD"/>
              </a:solidFill>
              <a:ln w="25400" cap="flat" cmpd="sng">
                <a:solidFill>
                  <a:srgbClr val="FFFFFF"/>
                </a:solidFill>
                <a:prstDash val="solid"/>
                <a:round/>
              </a:ln>
            </p:spPr>
            <p:txBody>
              <a:bodyPr vert="horz" wrap="square" lIns="58085" tIns="44115" rIns="58085" bIns="44115" anchor="ctr" anchorCtr="0">
                <a:prstTxWarp prst="textNoShape">
                  <a:avLst/>
                </a:prstTxWarp>
              </a:bodyPr>
              <a:lstStyle/>
              <a:p>
                <a:pPr marL="0" indent="0" algn="ctr" defTabSz="977900">
                  <a:lnSpc>
                    <a:spcPct val="90000"/>
                  </a:lnSpc>
                  <a:spcBef>
                    <a:spcPts val="0"/>
                  </a:spcBef>
                  <a:spcAft>
                    <a:spcPct val="35000"/>
                  </a:spcAft>
                  <a:buNone/>
                </a:pPr>
                <a:r>
                  <a:rPr lang="zh-CN" altLang="en-US" sz="2200" b="0" i="0" u="none" strike="noStrike" kern="1200" cap="none" spc="0" baseline="0">
                    <a:solidFill>
                      <a:srgbClr val="FFFFFF"/>
                    </a:solidFill>
                    <a:latin typeface="微软雅黑" charset="0"/>
                    <a:ea typeface="微软雅黑" charset="0"/>
                    <a:cs typeface="微软雅黑" charset="0"/>
                  </a:rPr>
                  <a:t>发证</a:t>
                </a:r>
              </a:p>
            </p:txBody>
          </p:sp>
        </p:grpSp>
        <p:pic>
          <p:nvPicPr>
            <p:cNvPr id="943" name="图片" descr="https://timgsa.baidu.com/timg?image&amp;quality=80&amp;size=b9999_10000&amp;sec=1559204337996&amp;di=fca4ad7fc298531fb5b346691f19076f&amp;imgtype=0&amp;src=http%3A%2F%2Fmmbiz.qpic.cn%2Fmmbiz_jpg%2F5dkwrMmJgCicjEFDK9AmZlYtsWBYlfYN6lEJfa2YPxVwWARQDTg3r3jZ1ws2kgwrlR27Xt1AQ6Lb9UELnWWvERQ%2F640%3Fwx_fmt%3Djpeg"/>
            <p:cNvPicPr>
              <a:picLocks noChangeAspect="1"/>
            </p:cNvPicPr>
            <p:nvPr/>
          </p:nvPicPr>
          <p:blipFill>
            <a:blip r:embed="rId3" cstate="print"/>
            <a:stretch>
              <a:fillRect/>
            </a:stretch>
          </p:blipFill>
          <p:spPr>
            <a:xfrm>
              <a:off x="10423122" y="3891631"/>
              <a:ext cx="1177535" cy="1567566"/>
            </a:xfrm>
            <a:prstGeom prst="rect">
              <a:avLst/>
            </a:prstGeom>
            <a:noFill/>
            <a:ln w="9525" cap="flat" cmpd="sng">
              <a:noFill/>
              <a:prstDash val="solid"/>
              <a:miter/>
            </a:ln>
          </p:spPr>
        </p:pic>
        <p:pic>
          <p:nvPicPr>
            <p:cNvPr id="944" name="图片" descr="https://timgsa.baidu.com/timg?image&amp;quality=80&amp;size=b9999_10000&amp;sec=1559204511772&amp;di=d3175d6b799fe642b9ded283ab2f043a&amp;imgtype=0&amp;src=http%3A%2F%2Fwww.gysyq.cn%2Fuploadfile%2F201407%2F17%2F20140717102829370.jpg"/>
            <p:cNvPicPr>
              <a:picLocks noChangeAspect="1"/>
            </p:cNvPicPr>
            <p:nvPr/>
          </p:nvPicPr>
          <p:blipFill>
            <a:blip r:embed="rId4" cstate="print"/>
            <a:stretch>
              <a:fillRect/>
            </a:stretch>
          </p:blipFill>
          <p:spPr>
            <a:xfrm>
              <a:off x="7016740" y="3631892"/>
              <a:ext cx="2031531" cy="821407"/>
            </a:xfrm>
            <a:prstGeom prst="rect">
              <a:avLst/>
            </a:prstGeom>
            <a:noFill/>
            <a:ln w="9525" cap="flat" cmpd="sng">
              <a:noFill/>
              <a:prstDash val="solid"/>
              <a:miter/>
            </a:ln>
          </p:spPr>
        </p:pic>
      </p:grpSp>
    </p:spTree>
    <p:extLst>
      <p:ext uri="{BB962C8B-B14F-4D97-AF65-F5344CB8AC3E}">
        <p14:creationId xmlns:p14="http://schemas.microsoft.com/office/powerpoint/2010/main" val="561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29"/>
                                        </p:tgtEl>
                                        <p:attrNameLst>
                                          <p:attrName>style.visibility</p:attrName>
                                        </p:attrNameLst>
                                      </p:cBhvr>
                                      <p:to>
                                        <p:strVal val="visible"/>
                                      </p:to>
                                    </p:set>
                                    <p:animEffect transition="in" filter="barn(inVertical)">
                                      <p:cBhvr>
                                        <p:cTn id="7" dur="500"/>
                                        <p:tgtEl>
                                          <p:spTgt spid="9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45"/>
                                        </p:tgtEl>
                                        <p:attrNameLst>
                                          <p:attrName>style.visibility</p:attrName>
                                        </p:attrNameLst>
                                      </p:cBhvr>
                                      <p:to>
                                        <p:strVal val="visible"/>
                                      </p:to>
                                    </p:set>
                                    <p:animEffect transition="in" filter="fade">
                                      <p:cBhvr>
                                        <p:cTn id="10" dur="1000"/>
                                        <p:tgtEl>
                                          <p:spTgt spid="9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9" grpId="0" animBg="1"/>
      <p:bldP spid="94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51" name="组合"/>
          <p:cNvGrpSpPr>
            <a:grpSpLocks/>
          </p:cNvGrpSpPr>
          <p:nvPr/>
        </p:nvGrpSpPr>
        <p:grpSpPr>
          <a:xfrm>
            <a:off x="237290" y="143392"/>
            <a:ext cx="5709043" cy="1071800"/>
            <a:chOff x="237290" y="143392"/>
            <a:chExt cx="5709043" cy="1071800"/>
          </a:xfrm>
        </p:grpSpPr>
        <p:sp>
          <p:nvSpPr>
            <p:cNvPr id="949" name="矩形"/>
            <p:cNvSpPr>
              <a:spLocks/>
            </p:cNvSpPr>
            <p:nvPr/>
          </p:nvSpPr>
          <p:spPr>
            <a:xfrm>
              <a:off x="665626" y="143392"/>
              <a:ext cx="2448039" cy="63436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3600" b="1" i="0" u="none" strike="noStrike" kern="1200" cap="none" spc="0" baseline="0">
                  <a:solidFill>
                    <a:srgbClr val="049AAB"/>
                  </a:solidFill>
                  <a:latin typeface="微软雅黑" charset="0"/>
                  <a:ea typeface="微软雅黑" charset="0"/>
                  <a:cs typeface="微软雅黑" charset="0"/>
                  <a:sym typeface="微软雅黑" charset="0"/>
                </a:rPr>
                <a:t>Three</a:t>
              </a:r>
              <a:endParaRPr lang="zh-CN" altLang="en-US" sz="3600" b="1" i="0" u="none" strike="noStrike" kern="1200" cap="none" spc="0" baseline="0">
                <a:solidFill>
                  <a:srgbClr val="049AAB"/>
                </a:solidFill>
                <a:latin typeface="微软雅黑" charset="0"/>
                <a:ea typeface="微软雅黑" charset="0"/>
                <a:cs typeface="微软雅黑" charset="0"/>
                <a:sym typeface="微软雅黑" charset="0"/>
              </a:endParaRPr>
            </a:p>
          </p:txBody>
        </p:sp>
        <p:sp>
          <p:nvSpPr>
            <p:cNvPr id="950" name="矩形"/>
            <p:cNvSpPr>
              <a:spLocks/>
            </p:cNvSpPr>
            <p:nvPr/>
          </p:nvSpPr>
          <p:spPr>
            <a:xfrm>
              <a:off x="237290" y="266503"/>
              <a:ext cx="5709043" cy="948688"/>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zh-CN" altLang="en-US" sz="2800" b="0" i="0" u="none" strike="noStrike" kern="0" cap="none" spc="0" baseline="0">
                  <a:solidFill>
                    <a:srgbClr val="000000"/>
                  </a:solidFill>
                  <a:latin typeface="微软雅黑" charset="0"/>
                  <a:ea typeface="微软雅黑" charset="0"/>
                  <a:cs typeface="微软雅黑" charset="0"/>
                  <a:sym typeface="微软雅黑" charset="0"/>
                </a:rPr>
                <a:t>地理标志</a:t>
              </a:r>
              <a:endParaRPr lang="en-US" altLang="zh-CN" sz="2800" b="0" i="0" u="none" strike="noStrike" kern="0" cap="none" spc="0" baseline="0">
                <a:solidFill>
                  <a:srgbClr val="000000"/>
                </a:solidFill>
                <a:latin typeface="微软雅黑" charset="0"/>
                <a:ea typeface="微软雅黑" charset="0"/>
                <a:cs typeface="微软雅黑" charset="0"/>
                <a:sym typeface="微软雅黑" charset="0"/>
              </a:endParaRPr>
            </a:p>
            <a:p>
              <a:pPr marL="0" indent="0" algn="ctr">
                <a:lnSpc>
                  <a:spcPct val="100000"/>
                </a:lnSpc>
                <a:spcBef>
                  <a:spcPts val="0"/>
                </a:spcBef>
                <a:spcAft>
                  <a:spcPts val="0"/>
                </a:spcAft>
                <a:buNone/>
              </a:pPr>
              <a:r>
                <a:rPr lang="zh-CN" altLang="en-US" sz="2800" b="0" i="0" u="none" strike="noStrike" kern="0" cap="none" spc="0" baseline="0">
                  <a:solidFill>
                    <a:srgbClr val="000000"/>
                  </a:solidFill>
                  <a:latin typeface="微软雅黑" charset="0"/>
                  <a:ea typeface="微软雅黑" charset="0"/>
                  <a:cs typeface="微软雅黑" charset="0"/>
                  <a:sym typeface="微软雅黑" charset="0"/>
                </a:rPr>
                <a:t>申请审查</a:t>
              </a:r>
            </a:p>
          </p:txBody>
        </p:sp>
      </p:grpSp>
      <p:sp>
        <p:nvSpPr>
          <p:cNvPr id="952" name="圆角矩形"/>
          <p:cNvSpPr>
            <a:spLocks/>
          </p:cNvSpPr>
          <p:nvPr/>
        </p:nvSpPr>
        <p:spPr>
          <a:xfrm>
            <a:off x="-397463" y="336451"/>
            <a:ext cx="1344073" cy="383323"/>
          </a:xfrm>
          <a:prstGeom prst="roundRect">
            <a:avLst>
              <a:gd name="adj" fmla="val 16666"/>
            </a:avLst>
          </a:prstGeom>
          <a:solidFill>
            <a:srgbClr val="049AAB"/>
          </a:solidFill>
          <a:ln w="3175" cap="flat" cmpd="sng">
            <a:noFill/>
            <a:prstDash val="solid"/>
            <a:miter/>
          </a:ln>
        </p:spPr>
        <p:txBody>
          <a:bodyPr rtlCol="0" anchor="ctr"/>
          <a:lstStyle/>
          <a:p>
            <a:pPr algn="ctr"/>
            <a:endParaRPr/>
          </a:p>
        </p:txBody>
      </p:sp>
      <p:sp>
        <p:nvSpPr>
          <p:cNvPr id="953" name="圆角矩形"/>
          <p:cNvSpPr>
            <a:spLocks/>
          </p:cNvSpPr>
          <p:nvPr/>
        </p:nvSpPr>
        <p:spPr>
          <a:xfrm>
            <a:off x="3921981" y="336451"/>
            <a:ext cx="8270019" cy="383323"/>
          </a:xfrm>
          <a:prstGeom prst="roundRect">
            <a:avLst>
              <a:gd name="adj" fmla="val 16666"/>
            </a:avLst>
          </a:prstGeom>
          <a:solidFill>
            <a:srgbClr val="049AAB"/>
          </a:solidFill>
          <a:ln w="3175" cap="flat" cmpd="sng">
            <a:noFill/>
            <a:prstDash val="solid"/>
            <a:miter/>
          </a:ln>
        </p:spPr>
        <p:txBody>
          <a:bodyPr rtlCol="0" anchor="ctr"/>
          <a:lstStyle/>
          <a:p>
            <a:pPr algn="ctr"/>
            <a:endParaRPr/>
          </a:p>
        </p:txBody>
      </p:sp>
      <p:sp>
        <p:nvSpPr>
          <p:cNvPr id="954" name="矩形"/>
          <p:cNvSpPr>
            <a:spLocks/>
          </p:cNvSpPr>
          <p:nvPr/>
        </p:nvSpPr>
        <p:spPr>
          <a:xfrm>
            <a:off x="308727" y="1142984"/>
            <a:ext cx="11572956" cy="770826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ts val="5000"/>
              </a:lnSpc>
              <a:spcBef>
                <a:spcPts val="0"/>
              </a:spcBef>
              <a:spcAft>
                <a:spcPts val="0"/>
              </a:spcAft>
              <a:buNone/>
            </a:pPr>
            <a:r>
              <a:rPr lang="en-US" altLang="zh-CN" sz="2800" b="0" i="0" u="none" strike="noStrike" kern="1200" cap="none" spc="0" baseline="0" dirty="0">
                <a:solidFill>
                  <a:srgbClr val="558ED5"/>
                </a:solidFill>
                <a:latin typeface="微软雅黑" charset="0"/>
                <a:ea typeface="微软雅黑" charset="0"/>
                <a:cs typeface="Times New Roman" pitchFamily="18" charset="0"/>
              </a:rPr>
              <a:t>1. </a:t>
            </a:r>
            <a:r>
              <a:rPr lang="zh-CN" altLang="en-US" sz="2800" b="0" i="0" u="none" strike="noStrike" kern="1200" cap="none" spc="0" baseline="0" dirty="0">
                <a:solidFill>
                  <a:schemeClr val="tx1"/>
                </a:solidFill>
                <a:latin typeface="微软雅黑" charset="0"/>
                <a:ea typeface="微软雅黑" charset="0"/>
                <a:cs typeface="Times New Roman" pitchFamily="18" charset="0"/>
              </a:rPr>
              <a:t>《商标注册申请书》</a:t>
            </a:r>
            <a:endParaRPr lang="en-US" altLang="zh-CN" sz="2800" b="0" i="0" u="none" strike="noStrike" kern="1200" cap="none" spc="0" baseline="0" dirty="0">
              <a:solidFill>
                <a:schemeClr val="tx1"/>
              </a:solidFill>
              <a:latin typeface="微软雅黑" charset="0"/>
              <a:ea typeface="微软雅黑" charset="0"/>
              <a:cs typeface="Times New Roman" pitchFamily="18" charset="0"/>
            </a:endParaRPr>
          </a:p>
          <a:p>
            <a:pPr marL="0" indent="0" algn="l">
              <a:lnSpc>
                <a:spcPts val="3500"/>
              </a:lnSpc>
              <a:spcBef>
                <a:spcPts val="0"/>
              </a:spcBef>
              <a:spcAft>
                <a:spcPts val="0"/>
              </a:spcAft>
              <a:buNone/>
            </a:pPr>
            <a:r>
              <a:rPr lang="en-US" altLang="zh-CN" sz="2800" b="0" i="0" u="none" strike="noStrike" kern="1200" cap="none" spc="0" baseline="0" dirty="0">
                <a:solidFill>
                  <a:srgbClr val="558ED5"/>
                </a:solidFill>
                <a:latin typeface="微软雅黑" charset="0"/>
                <a:ea typeface="微软雅黑" charset="0"/>
                <a:cs typeface="Times New Roman" pitchFamily="18" charset="0"/>
              </a:rPr>
              <a:t>2.  </a:t>
            </a:r>
            <a:r>
              <a:rPr lang="zh-CN" altLang="en-US" sz="2800" b="0" i="0" u="none" strike="noStrike" kern="1200" cap="none" spc="0" baseline="0" dirty="0">
                <a:solidFill>
                  <a:schemeClr val="tx1"/>
                </a:solidFill>
                <a:latin typeface="微软雅黑" charset="0"/>
                <a:ea typeface="微软雅黑" charset="0"/>
                <a:cs typeface="Times New Roman" pitchFamily="18" charset="0"/>
              </a:rPr>
              <a:t>申请人主体资格证明文件</a:t>
            </a:r>
            <a:r>
              <a:rPr lang="zh-CN" altLang="en-US" sz="2000" b="0" i="0" u="none" strike="noStrike" kern="1200" cap="none" spc="0" baseline="0" dirty="0">
                <a:solidFill>
                  <a:schemeClr val="tx1"/>
                </a:solidFill>
                <a:latin typeface="华文中宋" pitchFamily="2" charset="-122"/>
                <a:ea typeface="华文中宋" pitchFamily="2" charset="-122"/>
                <a:cs typeface="Times New Roman" pitchFamily="18" charset="0"/>
              </a:rPr>
              <a:t>申请人主体资格证书</a:t>
            </a:r>
            <a:r>
              <a:rPr lang="zh-CN" altLang="en-US" sz="2000" b="0" i="0" u="none" strike="noStrike" kern="1200" cap="none" spc="0" baseline="0" dirty="0">
                <a:solidFill>
                  <a:schemeClr val="tx1"/>
                </a:solidFill>
                <a:latin typeface="华文中宋" pitchFamily="2" charset="-122"/>
                <a:ea typeface="华文中宋" pitchFamily="2" charset="-122"/>
                <a:cs typeface="微软雅黑" charset="0"/>
              </a:rPr>
              <a:t>复印件（加盖申请人公章）。</a:t>
            </a:r>
            <a:endParaRPr lang="en-US" altLang="zh-CN" sz="2000" b="0" i="0" u="none" strike="noStrike" kern="1200" cap="none" spc="0" baseline="0" dirty="0">
              <a:solidFill>
                <a:schemeClr val="tx1"/>
              </a:solidFill>
              <a:latin typeface="华文中宋" pitchFamily="2" charset="-122"/>
              <a:ea typeface="华文中宋" pitchFamily="2" charset="-122"/>
              <a:cs typeface="微软雅黑" charset="0"/>
            </a:endParaRPr>
          </a:p>
          <a:p>
            <a:pPr marL="0" indent="0" algn="l">
              <a:lnSpc>
                <a:spcPts val="3500"/>
              </a:lnSpc>
              <a:spcBef>
                <a:spcPts val="0"/>
              </a:spcBef>
              <a:spcAft>
                <a:spcPts val="0"/>
              </a:spcAft>
              <a:buNone/>
            </a:pPr>
            <a:r>
              <a:rPr lang="en-US" altLang="zh-CN" sz="2800" b="0" i="0" u="none" strike="noStrike" kern="1200" cap="none" spc="0" baseline="0" dirty="0">
                <a:solidFill>
                  <a:srgbClr val="558ED5"/>
                </a:solidFill>
                <a:latin typeface="微软雅黑" charset="0"/>
                <a:ea typeface="微软雅黑" charset="0"/>
                <a:cs typeface="Times New Roman" pitchFamily="18" charset="0"/>
              </a:rPr>
              <a:t>3.  </a:t>
            </a:r>
            <a:r>
              <a:rPr lang="zh-CN" altLang="en-US" sz="2800" b="0" i="0" u="none" strike="noStrike" kern="1200" cap="none" spc="0" baseline="0" dirty="0">
                <a:solidFill>
                  <a:schemeClr val="tx1"/>
                </a:solidFill>
                <a:latin typeface="微软雅黑" charset="0"/>
                <a:ea typeface="微软雅黑" charset="0"/>
                <a:cs typeface="Times New Roman" pitchFamily="18" charset="0"/>
              </a:rPr>
              <a:t>人民政府或者行业主管部门授权</a:t>
            </a:r>
            <a:endParaRPr lang="en-US" altLang="zh-CN" sz="2800" b="0" i="0" u="none" strike="noStrike" kern="1200" cap="none" spc="0" baseline="0" dirty="0">
              <a:solidFill>
                <a:schemeClr val="tx1"/>
              </a:solidFill>
              <a:latin typeface="微软雅黑" charset="0"/>
              <a:ea typeface="微软雅黑" charset="0"/>
              <a:cs typeface="Times New Roman" pitchFamily="18" charset="0"/>
            </a:endParaRPr>
          </a:p>
          <a:p>
            <a:pPr marL="0" indent="0" algn="l">
              <a:lnSpc>
                <a:spcPct val="100000"/>
              </a:lnSpc>
              <a:spcBef>
                <a:spcPts val="0"/>
              </a:spcBef>
              <a:spcAft>
                <a:spcPts val="0"/>
              </a:spcAft>
              <a:buNone/>
            </a:pPr>
            <a:r>
              <a:rPr lang="zh-CN" altLang="en-US" sz="2000" b="0" i="0" u="none" strike="noStrike" kern="1200" cap="none" spc="0" baseline="0" dirty="0">
                <a:solidFill>
                  <a:schemeClr val="tx1"/>
                </a:solidFill>
                <a:latin typeface="华文中宋" pitchFamily="2" charset="-122"/>
                <a:ea typeface="华文中宋" pitchFamily="2" charset="-122"/>
                <a:cs typeface="微软雅黑" charset="0"/>
              </a:rPr>
              <a:t>          地理标志所标示地区的县级以上人民政府或者行业主管部门授</a:t>
            </a:r>
            <a:endParaRPr lang="en-US" altLang="zh-CN" sz="2000" b="0" i="0" u="none" strike="noStrike" kern="1200" cap="none" spc="0" baseline="0" dirty="0">
              <a:solidFill>
                <a:schemeClr val="tx1"/>
              </a:solidFill>
              <a:latin typeface="华文中宋" pitchFamily="2" charset="-122"/>
              <a:ea typeface="华文中宋" pitchFamily="2" charset="-122"/>
              <a:cs typeface="微软雅黑" charset="0"/>
            </a:endParaRPr>
          </a:p>
          <a:p>
            <a:pPr marL="0" indent="0" algn="l">
              <a:lnSpc>
                <a:spcPct val="100000"/>
              </a:lnSpc>
              <a:spcBef>
                <a:spcPts val="0"/>
              </a:spcBef>
              <a:spcAft>
                <a:spcPts val="0"/>
              </a:spcAft>
              <a:buNone/>
            </a:pPr>
            <a:r>
              <a:rPr lang="en-US" altLang="zh-CN" sz="2000" b="0" i="0" u="none" strike="noStrike" kern="1200" cap="none" spc="0" baseline="0" dirty="0">
                <a:solidFill>
                  <a:schemeClr val="tx1"/>
                </a:solidFill>
                <a:latin typeface="华文中宋" pitchFamily="2" charset="-122"/>
                <a:ea typeface="华文中宋" pitchFamily="2" charset="-122"/>
                <a:cs typeface="微软雅黑" charset="0"/>
              </a:rPr>
              <a:t>          </a:t>
            </a:r>
            <a:r>
              <a:rPr lang="zh-CN" altLang="en-US" sz="2000" b="0" i="0" u="none" strike="noStrike" kern="1200" cap="none" spc="0" baseline="0" dirty="0">
                <a:solidFill>
                  <a:schemeClr val="tx1"/>
                </a:solidFill>
                <a:latin typeface="华文中宋" pitchFamily="2" charset="-122"/>
                <a:ea typeface="华文中宋" pitchFamily="2" charset="-122"/>
                <a:cs typeface="微软雅黑" charset="0"/>
              </a:rPr>
              <a:t>权申请人申请注册并监督管理 该地理标志的文件。</a:t>
            </a:r>
            <a:endParaRPr lang="en-US" altLang="zh-CN" sz="2000" b="0" i="0" u="none" strike="noStrike" kern="1200" cap="none" spc="0" baseline="0" dirty="0">
              <a:solidFill>
                <a:schemeClr val="tx1"/>
              </a:solidFill>
              <a:latin typeface="华文中宋" pitchFamily="2" charset="-122"/>
              <a:ea typeface="华文中宋" pitchFamily="2" charset="-122"/>
              <a:cs typeface="微软雅黑" charset="0"/>
            </a:endParaRPr>
          </a:p>
          <a:p>
            <a:pPr marL="342900" indent="-342900" algn="l">
              <a:lnSpc>
                <a:spcPct val="100000"/>
              </a:lnSpc>
              <a:spcBef>
                <a:spcPts val="0"/>
              </a:spcBef>
              <a:spcAft>
                <a:spcPts val="0"/>
              </a:spcAft>
              <a:buNone/>
            </a:pPr>
            <a:r>
              <a:rPr lang="en-US" altLang="zh-CN" sz="2800" b="0" i="0" u="none" strike="noStrike" kern="1200" cap="none" spc="0" baseline="0" dirty="0">
                <a:solidFill>
                  <a:srgbClr val="0070C0"/>
                </a:solidFill>
                <a:latin typeface="微软雅黑" charset="0"/>
                <a:ea typeface="微软雅黑" charset="0"/>
                <a:cs typeface="Times New Roman" pitchFamily="18" charset="0"/>
              </a:rPr>
              <a:t>4.  </a:t>
            </a:r>
            <a:r>
              <a:rPr lang="zh-CN" altLang="en-US" sz="2800" b="0" i="0" u="none" strike="noStrike" kern="1200" cap="none" spc="0" baseline="0" dirty="0">
                <a:solidFill>
                  <a:schemeClr val="tx1"/>
                </a:solidFill>
                <a:latin typeface="微软雅黑" charset="0"/>
                <a:ea typeface="微软雅黑" charset="0"/>
                <a:cs typeface="Times New Roman" pitchFamily="18" charset="0"/>
              </a:rPr>
              <a:t>检测能力的证明材料</a:t>
            </a:r>
            <a:r>
              <a:rPr lang="zh-CN" altLang="en-US" sz="2000" b="0" i="0" u="none" strike="noStrike" kern="1200" cap="none" spc="0" baseline="0" dirty="0">
                <a:solidFill>
                  <a:schemeClr val="tx1"/>
                </a:solidFill>
                <a:latin typeface="华文中宋" pitchFamily="2" charset="-122"/>
                <a:ea typeface="华文中宋" pitchFamily="2" charset="-122"/>
                <a:cs typeface="微软雅黑" charset="0"/>
              </a:rPr>
              <a:t> 地理标志申请人具备监督检测该地理标志特定品质能力的证明材料。</a:t>
            </a:r>
            <a:endParaRPr lang="en-US" altLang="zh-CN" sz="2000" b="0" i="0" u="none" strike="noStrike" kern="1200" cap="none" spc="0" baseline="0" dirty="0">
              <a:solidFill>
                <a:schemeClr val="tx1"/>
              </a:solidFill>
              <a:latin typeface="华文中宋" pitchFamily="2" charset="-122"/>
              <a:ea typeface="华文中宋" pitchFamily="2" charset="-122"/>
              <a:cs typeface="微软雅黑" charset="0"/>
            </a:endParaRPr>
          </a:p>
          <a:p>
            <a:pPr marL="0" indent="0" algn="l">
              <a:lnSpc>
                <a:spcPct val="100000"/>
              </a:lnSpc>
              <a:spcBef>
                <a:spcPts val="0"/>
              </a:spcBef>
              <a:spcAft>
                <a:spcPts val="0"/>
              </a:spcAft>
              <a:buNone/>
            </a:pPr>
            <a:r>
              <a:rPr lang="en-US" altLang="zh-CN" sz="2800" b="0" i="0" u="none" strike="noStrike" kern="1200" cap="none" spc="0" baseline="0" dirty="0">
                <a:solidFill>
                  <a:srgbClr val="0070C0"/>
                </a:solidFill>
                <a:latin typeface="微软雅黑" charset="0"/>
                <a:ea typeface="微软雅黑" charset="0"/>
                <a:cs typeface="Times New Roman" pitchFamily="18" charset="0"/>
              </a:rPr>
              <a:t>5.  </a:t>
            </a:r>
            <a:r>
              <a:rPr lang="zh-CN" altLang="en-US" sz="2800" b="0" i="0" u="none" strike="noStrike" kern="1200" cap="none" spc="0" baseline="0" dirty="0">
                <a:solidFill>
                  <a:schemeClr val="tx1"/>
                </a:solidFill>
                <a:latin typeface="微软雅黑" charset="0"/>
                <a:ea typeface="微软雅黑" charset="0"/>
                <a:cs typeface="Times New Roman" pitchFamily="18" charset="0"/>
              </a:rPr>
              <a:t>地域范围</a:t>
            </a:r>
            <a:r>
              <a:rPr lang="zh-CN" altLang="en-US" sz="2000" b="0" i="0" u="none" strike="noStrike" kern="1200" cap="none" spc="0" baseline="0" dirty="0">
                <a:solidFill>
                  <a:schemeClr val="tx1"/>
                </a:solidFill>
                <a:latin typeface="华文中宋" pitchFamily="2" charset="-122"/>
                <a:ea typeface="华文中宋" pitchFamily="2" charset="-122"/>
                <a:cs typeface="微软雅黑" charset="0"/>
              </a:rPr>
              <a:t> 地理标志所标示的地域范围划分的相关文件、材料。</a:t>
            </a:r>
            <a:endParaRPr lang="en-US" altLang="zh-CN" sz="2000" b="0" i="0" u="none" strike="noStrike" kern="1200" cap="none" spc="0" baseline="0" dirty="0">
              <a:solidFill>
                <a:schemeClr val="tx1"/>
              </a:solidFill>
              <a:latin typeface="华文中宋" pitchFamily="2" charset="-122"/>
              <a:ea typeface="华文中宋" pitchFamily="2" charset="-122"/>
              <a:cs typeface="微软雅黑" charset="0"/>
            </a:endParaRPr>
          </a:p>
          <a:p>
            <a:pPr marL="0" indent="0" algn="l">
              <a:lnSpc>
                <a:spcPts val="4400"/>
              </a:lnSpc>
              <a:spcBef>
                <a:spcPts val="0"/>
              </a:spcBef>
              <a:spcAft>
                <a:spcPts val="0"/>
              </a:spcAft>
              <a:buNone/>
            </a:pPr>
            <a:r>
              <a:rPr lang="en-US" altLang="zh-CN" sz="2800" b="0" i="0" u="none" strike="noStrike" kern="1200" cap="none" spc="0" baseline="0" dirty="0">
                <a:solidFill>
                  <a:srgbClr val="558ED5"/>
                </a:solidFill>
                <a:latin typeface="微软雅黑" charset="0"/>
                <a:ea typeface="微软雅黑" charset="0"/>
                <a:cs typeface="Times New Roman" pitchFamily="18" charset="0"/>
              </a:rPr>
              <a:t>6.  </a:t>
            </a:r>
            <a:r>
              <a:rPr lang="zh-CN" altLang="en-US" sz="2800" b="0" i="0" u="none" strike="noStrike" kern="1200" cap="none" spc="0" baseline="0" dirty="0">
                <a:solidFill>
                  <a:schemeClr val="tx1"/>
                </a:solidFill>
                <a:latin typeface="微软雅黑" charset="0"/>
                <a:ea typeface="微软雅黑" charset="0"/>
                <a:cs typeface="微软雅黑" charset="0"/>
              </a:rPr>
              <a:t>地理标志集体商标、证明商标使用管理规则</a:t>
            </a:r>
            <a:endParaRPr lang="en-US" altLang="zh-CN" sz="2800" b="0" i="0" u="none" strike="noStrike" kern="1200" cap="none" spc="0" baseline="0" dirty="0">
              <a:solidFill>
                <a:schemeClr val="tx1"/>
              </a:solidFill>
              <a:latin typeface="微软雅黑" charset="0"/>
              <a:ea typeface="微软雅黑" charset="0"/>
              <a:cs typeface="Times New Roman" pitchFamily="18" charset="0"/>
            </a:endParaRPr>
          </a:p>
          <a:p>
            <a:pPr marL="0" indent="0" algn="l">
              <a:lnSpc>
                <a:spcPts val="5000"/>
              </a:lnSpc>
              <a:spcBef>
                <a:spcPts val="0"/>
              </a:spcBef>
              <a:spcAft>
                <a:spcPts val="0"/>
              </a:spcAft>
              <a:buNone/>
            </a:pPr>
            <a:r>
              <a:rPr lang="en-US" altLang="zh-CN" sz="2800" b="0" i="0" u="none" strike="noStrike" kern="1200" cap="none" spc="0" baseline="0" dirty="0">
                <a:solidFill>
                  <a:srgbClr val="558ED5"/>
                </a:solidFill>
                <a:latin typeface="微软雅黑" charset="0"/>
                <a:ea typeface="微软雅黑" charset="0"/>
                <a:cs typeface="Times New Roman" pitchFamily="18" charset="0"/>
              </a:rPr>
              <a:t>7.  </a:t>
            </a:r>
            <a:r>
              <a:rPr lang="zh-CN" altLang="en-US" sz="2800" b="0" i="0" u="none" strike="noStrike" kern="1200" cap="none" spc="0" baseline="0" dirty="0">
                <a:solidFill>
                  <a:schemeClr val="tx1"/>
                </a:solidFill>
                <a:latin typeface="微软雅黑" charset="0"/>
                <a:ea typeface="微软雅黑" charset="0"/>
                <a:cs typeface="Times New Roman" pitchFamily="18" charset="0"/>
              </a:rPr>
              <a:t>地理标志的客观记载</a:t>
            </a:r>
            <a:endParaRPr lang="en-US" altLang="zh-CN" sz="2800" b="0" i="0" u="none" strike="noStrike" kern="1200" cap="none" spc="0" baseline="0" dirty="0">
              <a:solidFill>
                <a:schemeClr val="tx1"/>
              </a:solidFill>
              <a:latin typeface="微软雅黑" charset="0"/>
              <a:ea typeface="微软雅黑" charset="0"/>
              <a:cs typeface="Times New Roman" pitchFamily="18" charset="0"/>
            </a:endParaRPr>
          </a:p>
          <a:p>
            <a:r>
              <a:rPr lang="zh-CN" altLang="en-US" sz="2000" dirty="0">
                <a:latin typeface="华文中宋" pitchFamily="2" charset="-122"/>
                <a:ea typeface="华文中宋" pitchFamily="2" charset="-122"/>
                <a:cs typeface="微软雅黑" charset="0"/>
              </a:rPr>
              <a:t>申请人应提供出版时间满三年，有该地理标志产品名称明确记载的公开出版物、国家级专业期刊等材料证明其地理标志产品的客观存在及声誉情况</a:t>
            </a:r>
            <a:r>
              <a:rPr lang="zh-CN" altLang="en-US" sz="2000" dirty="0" smtClean="0">
                <a:latin typeface="华文中宋" pitchFamily="2" charset="-122"/>
                <a:ea typeface="华文中宋" pitchFamily="2" charset="-122"/>
                <a:cs typeface="微软雅黑" charset="0"/>
              </a:rPr>
              <a:t>。</a:t>
            </a:r>
            <a:endParaRPr lang="en-US" altLang="zh-CN" sz="2000" dirty="0" smtClean="0">
              <a:latin typeface="华文中宋" pitchFamily="2" charset="-122"/>
              <a:ea typeface="华文中宋" pitchFamily="2" charset="-122"/>
              <a:cs typeface="微软雅黑" charset="0"/>
            </a:endParaRPr>
          </a:p>
          <a:p>
            <a:r>
              <a:rPr lang="en-US" altLang="zh-CN" sz="2800" b="0" i="0" u="none" strike="noStrike" kern="1200" cap="none" spc="0" baseline="0" dirty="0" smtClean="0">
                <a:solidFill>
                  <a:srgbClr val="558ED5"/>
                </a:solidFill>
                <a:latin typeface="华文中宋" pitchFamily="2" charset="-122"/>
                <a:ea typeface="华文中宋" pitchFamily="2" charset="-122"/>
                <a:cs typeface="Times New Roman" pitchFamily="18" charset="0"/>
              </a:rPr>
              <a:t>8</a:t>
            </a:r>
            <a:r>
              <a:rPr lang="en-US" altLang="zh-CN" sz="2800" b="0" i="0" u="none" strike="noStrike" kern="1200" cap="none" spc="0" baseline="0" dirty="0">
                <a:solidFill>
                  <a:srgbClr val="558ED5"/>
                </a:solidFill>
                <a:latin typeface="华文中宋" pitchFamily="2" charset="-122"/>
                <a:ea typeface="华文中宋" pitchFamily="2" charset="-122"/>
                <a:cs typeface="Times New Roman" pitchFamily="18" charset="0"/>
              </a:rPr>
              <a:t>. </a:t>
            </a:r>
            <a:r>
              <a:rPr lang="zh-CN" altLang="en-US" sz="2800" b="0" i="0" u="none" strike="noStrike" kern="1200" cap="none" spc="0" baseline="0" dirty="0">
                <a:solidFill>
                  <a:schemeClr val="tx1"/>
                </a:solidFill>
                <a:latin typeface="微软雅黑" charset="0"/>
                <a:ea typeface="微软雅黑" charset="0"/>
                <a:cs typeface="Times New Roman" pitchFamily="18" charset="0"/>
              </a:rPr>
              <a:t>特定品质由自然因素和人文因素决定的说明</a:t>
            </a:r>
            <a:endParaRPr lang="en-US" altLang="zh-CN" sz="2800" b="0" i="0" u="none" strike="noStrike" kern="1200" cap="none" spc="0" baseline="0" dirty="0">
              <a:solidFill>
                <a:schemeClr val="tx1"/>
              </a:solidFill>
              <a:latin typeface="微软雅黑" charset="0"/>
              <a:ea typeface="微软雅黑" charset="0"/>
              <a:cs typeface="Times New Roman" pitchFamily="18" charset="0"/>
            </a:endParaRPr>
          </a:p>
          <a:p>
            <a:pPr marL="0" indent="0" algn="l">
              <a:lnSpc>
                <a:spcPct val="100000"/>
              </a:lnSpc>
              <a:spcBef>
                <a:spcPts val="0"/>
              </a:spcBef>
              <a:spcAft>
                <a:spcPts val="0"/>
              </a:spcAft>
              <a:buNone/>
            </a:pPr>
            <a:r>
              <a:rPr lang="en-US" altLang="zh-CN" sz="2800" b="0" i="0" u="none" strike="noStrike" kern="1200" cap="none" spc="0" baseline="0" dirty="0">
                <a:solidFill>
                  <a:schemeClr val="tx1"/>
                </a:solidFill>
                <a:latin typeface="华文中宋" pitchFamily="2" charset="-122"/>
                <a:ea typeface="华文中宋" pitchFamily="2" charset="-122"/>
                <a:cs typeface="微软雅黑" charset="0"/>
              </a:rPr>
              <a:t>      </a:t>
            </a:r>
            <a:r>
              <a:rPr lang="zh-CN" altLang="en-US" sz="2000" b="0" i="0" u="none" strike="noStrike" kern="1200" cap="none" spc="0" baseline="0" dirty="0">
                <a:solidFill>
                  <a:schemeClr val="tx1"/>
                </a:solidFill>
                <a:latin typeface="华文中宋" pitchFamily="2" charset="-122"/>
                <a:ea typeface="华文中宋" pitchFamily="2" charset="-122"/>
                <a:cs typeface="微软雅黑" charset="0"/>
              </a:rPr>
              <a:t>地理标志商品的特定品质与当地自然因素和人文因素关系的说明。</a:t>
            </a:r>
            <a:endParaRPr lang="en-US" altLang="zh-CN" sz="2000" b="0" i="0" u="none" strike="noStrike" kern="1200" cap="none" spc="0" baseline="0" dirty="0">
              <a:solidFill>
                <a:schemeClr val="tx1"/>
              </a:solidFill>
              <a:latin typeface="华文中宋" pitchFamily="2" charset="-122"/>
              <a:ea typeface="华文中宋" pitchFamily="2" charset="-122"/>
              <a:cs typeface="微软雅黑" charset="0"/>
            </a:endParaRPr>
          </a:p>
          <a:p>
            <a:pPr marL="0" indent="0" algn="l">
              <a:lnSpc>
                <a:spcPct val="100000"/>
              </a:lnSpc>
              <a:spcBef>
                <a:spcPts val="0"/>
              </a:spcBef>
              <a:spcAft>
                <a:spcPts val="0"/>
              </a:spcAft>
              <a:buNone/>
            </a:pPr>
            <a:endParaRPr lang="en-US" altLang="zh-CN" sz="2000" b="0" i="0" u="none" strike="noStrike" kern="1200" cap="none" spc="0" baseline="0" dirty="0">
              <a:solidFill>
                <a:srgbClr val="558ED5"/>
              </a:solidFill>
              <a:latin typeface="Times New Roman" pitchFamily="18" charset="0"/>
              <a:ea typeface="华文中宋" pitchFamily="2" charset="-122"/>
              <a:cs typeface="Times New Roman" pitchFamily="18" charset="0"/>
            </a:endParaRPr>
          </a:p>
          <a:p>
            <a:pPr marL="342900" indent="-342900" algn="l">
              <a:lnSpc>
                <a:spcPct val="100000"/>
              </a:lnSpc>
              <a:spcBef>
                <a:spcPts val="0"/>
              </a:spcBef>
              <a:spcAft>
                <a:spcPts val="0"/>
              </a:spcAft>
              <a:buNone/>
            </a:pPr>
            <a:endParaRPr lang="en-US" altLang="zh-CN" sz="2000" b="0" i="0" u="none" strike="noStrike" kern="1200" cap="none" spc="0" baseline="0" dirty="0">
              <a:solidFill>
                <a:schemeClr val="tx1"/>
              </a:solidFill>
              <a:latin typeface="华文中宋" pitchFamily="2" charset="-122"/>
              <a:ea typeface="华文中宋" pitchFamily="2" charset="-122"/>
              <a:cs typeface="微软雅黑" charset="0"/>
            </a:endParaRPr>
          </a:p>
          <a:p>
            <a:pPr marL="342900" indent="-342900" algn="l">
              <a:lnSpc>
                <a:spcPts val="4400"/>
              </a:lnSpc>
              <a:spcBef>
                <a:spcPts val="0"/>
              </a:spcBef>
              <a:spcAft>
                <a:spcPts val="0"/>
              </a:spcAft>
              <a:buNone/>
            </a:pPr>
            <a:r>
              <a:rPr lang="en-US" altLang="zh-CN" sz="2800" b="0" i="0" u="none" strike="noStrike" kern="1200" cap="none" spc="0" baseline="0" dirty="0">
                <a:solidFill>
                  <a:srgbClr val="0070C0"/>
                </a:solidFill>
                <a:latin typeface="华文中宋" pitchFamily="2" charset="-122"/>
                <a:ea typeface="华文中宋" pitchFamily="2" charset="-122"/>
                <a:cs typeface="Times New Roman" pitchFamily="18" charset="0"/>
              </a:rPr>
              <a:t> </a:t>
            </a:r>
            <a:endParaRPr lang="en-US" altLang="zh-CN" sz="2800" b="0" i="0" u="none" strike="noStrike" kern="1200" cap="none" spc="0" baseline="0" dirty="0">
              <a:solidFill>
                <a:schemeClr val="tx1"/>
              </a:solidFill>
              <a:latin typeface="华文中宋" pitchFamily="2" charset="-122"/>
              <a:ea typeface="华文中宋" pitchFamily="2" charset="-122"/>
              <a:cs typeface="微软雅黑" charset="0"/>
            </a:endParaRPr>
          </a:p>
          <a:p>
            <a:pPr marL="0" indent="0" algn="l">
              <a:lnSpc>
                <a:spcPts val="4400"/>
              </a:lnSpc>
              <a:spcBef>
                <a:spcPts val="0"/>
              </a:spcBef>
              <a:spcAft>
                <a:spcPts val="0"/>
              </a:spcAft>
              <a:buNone/>
            </a:pPr>
            <a:r>
              <a:rPr lang="en-US" altLang="zh-CN" sz="2800" b="0" i="0" u="none" strike="noStrike" kern="1200" cap="none" spc="0" baseline="0" dirty="0">
                <a:solidFill>
                  <a:srgbClr val="558ED5"/>
                </a:solidFill>
                <a:latin typeface="Times New Roman" pitchFamily="18" charset="0"/>
                <a:ea typeface="华文中宋" pitchFamily="2" charset="-122"/>
                <a:cs typeface="Times New Roman" pitchFamily="18" charset="0"/>
              </a:rPr>
              <a:t> </a:t>
            </a:r>
            <a:endParaRPr lang="zh-CN" altLang="en-US" sz="2800" b="0" i="0" u="none" strike="noStrike" kern="1200" cap="none" spc="0" baseline="0" dirty="0">
              <a:solidFill>
                <a:schemeClr val="tx1"/>
              </a:solidFill>
              <a:latin typeface="华文中宋" pitchFamily="2" charset="-122"/>
              <a:ea typeface="华文中宋" pitchFamily="2" charset="-122"/>
              <a:cs typeface="微软雅黑" charset="0"/>
            </a:endParaRPr>
          </a:p>
        </p:txBody>
      </p:sp>
    </p:spTree>
    <p:extLst>
      <p:ext uri="{BB962C8B-B14F-4D97-AF65-F5344CB8AC3E}">
        <p14:creationId xmlns:p14="http://schemas.microsoft.com/office/powerpoint/2010/main" val="39306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53"/>
                                        </p:tgtEl>
                                        <p:attrNameLst>
                                          <p:attrName>style.visibility</p:attrName>
                                        </p:attrNameLst>
                                      </p:cBhvr>
                                      <p:to>
                                        <p:strVal val="visible"/>
                                      </p:to>
                                    </p:set>
                                    <p:animEffect transition="in" filter="barn(inVertical)">
                                      <p:cBhvr>
                                        <p:cTn id="7" dur="500"/>
                                        <p:tgtEl>
                                          <p:spTgt spid="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 name="标题"/>
          <p:cNvSpPr>
            <a:spLocks noGrp="1"/>
          </p:cNvSpPr>
          <p:nvPr>
            <p:ph type="title" idx="4294967295"/>
          </p:nvPr>
        </p:nvSpPr>
        <p:spPr>
          <a:xfrm>
            <a:off x="397882" y="228600"/>
            <a:ext cx="9536460" cy="1143000"/>
          </a:xfrm>
          <a:prstGeom prst="rect">
            <a:avLst/>
          </a:prstGeom>
          <a:ln w="9525" cap="flat" cmpd="sng">
            <a:noFill/>
            <a:prstDash val="solid"/>
            <a:miter/>
          </a:ln>
        </p:spPr>
        <p:txBody>
          <a:bodyPr vert="horz" wrap="square" lIns="91440" tIns="45720" rIns="91440" bIns="45720" anchor="ctr" anchorCtr="0">
            <a:prstTxWarp prst="textNoShape">
              <a:avLst/>
            </a:prstTxWarp>
          </a:bodyPr>
          <a:lstStyle/>
          <a:p>
            <a:pPr eaLnBrk="1" latinLnBrk="0" hangingPunct="1"/>
            <a:r>
              <a:rPr lang="zh-CN" altLang="en-US" sz="5300">
                <a:latin typeface="宋体" charset="0"/>
                <a:ea typeface="宋体" charset="0"/>
              </a:rPr>
              <a:t>对所指定商品项目的审查</a:t>
            </a:r>
          </a:p>
        </p:txBody>
      </p:sp>
      <p:sp>
        <p:nvSpPr>
          <p:cNvPr id="959" name="内容占位符"/>
          <p:cNvSpPr>
            <a:spLocks noGrp="1"/>
          </p:cNvSpPr>
          <p:nvPr>
            <p:ph idx="4294967295"/>
          </p:nvPr>
        </p:nvSpPr>
        <p:spPr>
          <a:xfrm>
            <a:off x="812694" y="1600200"/>
            <a:ext cx="10869785" cy="4497917"/>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eaLnBrk="1" latinLnBrk="0" hangingPunct="1"/>
            <a:r>
              <a:rPr lang="zh-CN" altLang="en-US" sz="2700">
                <a:latin typeface="仿宋_GB2312" pitchFamily="49" charset="-122"/>
                <a:ea typeface="仿宋_GB2312" pitchFamily="49" charset="-122"/>
              </a:rPr>
              <a:t>商品应具体明确</a:t>
            </a:r>
            <a:endParaRPr lang="en-US" altLang="zh-CN" sz="2700">
              <a:latin typeface="仿宋_GB2312" pitchFamily="49" charset="-122"/>
              <a:ea typeface="仿宋_GB2312" pitchFamily="49" charset="-122"/>
            </a:endParaRPr>
          </a:p>
          <a:p>
            <a:pPr lvl="1" eaLnBrk="1" latinLnBrk="0" hangingPunct="1"/>
            <a:r>
              <a:rPr lang="zh-CN" altLang="en-US" sz="2700">
                <a:latin typeface="仿宋_GB2312" pitchFamily="49" charset="-122"/>
                <a:ea typeface="仿宋_GB2312" pitchFamily="49" charset="-122"/>
              </a:rPr>
              <a:t>不能为某一种类的总称</a:t>
            </a:r>
            <a:endParaRPr lang="en-US" altLang="zh-CN" sz="2700">
              <a:latin typeface="仿宋_GB2312" pitchFamily="49" charset="-122"/>
              <a:ea typeface="仿宋_GB2312" pitchFamily="49" charset="-122"/>
            </a:endParaRPr>
          </a:p>
          <a:p>
            <a:pPr lvl="2" eaLnBrk="1" latinLnBrk="0" hangingPunct="1"/>
            <a:r>
              <a:rPr lang="zh-CN" altLang="en-US" sz="2700">
                <a:ea typeface="仿宋_GB2312" pitchFamily="49" charset="-122"/>
              </a:rPr>
              <a:t>“</a:t>
            </a:r>
            <a:r>
              <a:rPr lang="zh-CN" altLang="en-US" sz="2700">
                <a:latin typeface="仿宋_GB2312" pitchFamily="49" charset="-122"/>
                <a:ea typeface="仿宋_GB2312" pitchFamily="49" charset="-122"/>
              </a:rPr>
              <a:t>惠州梅菜</a:t>
            </a:r>
            <a:r>
              <a:rPr lang="zh-CN" altLang="en-US" sz="2700">
                <a:ea typeface="仿宋_GB2312" pitchFamily="49" charset="-122"/>
              </a:rPr>
              <a:t>”</a:t>
            </a:r>
            <a:r>
              <a:rPr lang="zh-CN" altLang="en-US" sz="2700">
                <a:latin typeface="仿宋_GB2312" pitchFamily="49" charset="-122"/>
                <a:ea typeface="仿宋_GB2312" pitchFamily="49" charset="-122"/>
              </a:rPr>
              <a:t>，将</a:t>
            </a:r>
            <a:r>
              <a:rPr lang="zh-CN" altLang="en-US" sz="2700">
                <a:ea typeface="仿宋_GB2312" pitchFamily="49" charset="-122"/>
              </a:rPr>
              <a:t>“</a:t>
            </a:r>
            <a:r>
              <a:rPr lang="zh-CN" altLang="en-US" sz="2700">
                <a:latin typeface="仿宋_GB2312" pitchFamily="49" charset="-122"/>
                <a:ea typeface="仿宋_GB2312" pitchFamily="49" charset="-122"/>
              </a:rPr>
              <a:t>腌制蔬菜</a:t>
            </a:r>
            <a:r>
              <a:rPr lang="zh-CN" altLang="en-US" sz="2700">
                <a:ea typeface="仿宋_GB2312" pitchFamily="49" charset="-122"/>
              </a:rPr>
              <a:t>”</a:t>
            </a:r>
            <a:r>
              <a:rPr lang="zh-CN" altLang="en-US" sz="2700">
                <a:latin typeface="仿宋_GB2312" pitchFamily="49" charset="-122"/>
                <a:ea typeface="仿宋_GB2312" pitchFamily="49" charset="-122"/>
              </a:rPr>
              <a:t>改为</a:t>
            </a:r>
            <a:r>
              <a:rPr lang="zh-CN" altLang="en-US" sz="2700">
                <a:ea typeface="仿宋_GB2312" pitchFamily="49" charset="-122"/>
              </a:rPr>
              <a:t>“</a:t>
            </a:r>
            <a:r>
              <a:rPr lang="zh-CN" altLang="en-US" sz="2700">
                <a:latin typeface="仿宋_GB2312" pitchFamily="49" charset="-122"/>
                <a:ea typeface="仿宋_GB2312" pitchFamily="49" charset="-122"/>
              </a:rPr>
              <a:t>腌制梅菜</a:t>
            </a:r>
            <a:r>
              <a:rPr lang="zh-CN" altLang="en-US" sz="2700">
                <a:ea typeface="仿宋_GB2312" pitchFamily="49" charset="-122"/>
              </a:rPr>
              <a:t>”</a:t>
            </a:r>
            <a:endParaRPr lang="en-US" altLang="zh-CN" sz="2700">
              <a:ea typeface="仿宋_GB2312" pitchFamily="49" charset="-122"/>
            </a:endParaRPr>
          </a:p>
          <a:p>
            <a:pPr lvl="2" eaLnBrk="1" latinLnBrk="0" hangingPunct="1"/>
            <a:r>
              <a:rPr lang="zh-CN" altLang="en-US" sz="2700">
                <a:ea typeface="仿宋_GB2312" pitchFamily="49" charset="-122"/>
              </a:rPr>
              <a:t>对同一种商品或类似商品的判定，以《类似商品和服务区分表》作为依据，但同属一个类似群组两个商品之间如果不存在包含关系则不判为类似商品。第</a:t>
            </a:r>
            <a:r>
              <a:rPr lang="en-US" altLang="zh-CN" sz="2700">
                <a:ea typeface="仿宋_GB2312" pitchFamily="49" charset="-122"/>
              </a:rPr>
              <a:t>31</a:t>
            </a:r>
            <a:r>
              <a:rPr lang="zh-CN" altLang="en-US" sz="2700">
                <a:ea typeface="仿宋_GB2312" pitchFamily="49" charset="-122"/>
              </a:rPr>
              <a:t>类</a:t>
            </a:r>
            <a:r>
              <a:rPr lang="en-US" altLang="zh-CN" sz="2700">
                <a:ea typeface="仿宋_GB2312" pitchFamily="49" charset="-122"/>
              </a:rPr>
              <a:t>3105</a:t>
            </a:r>
            <a:r>
              <a:rPr lang="zh-CN" altLang="en-US" sz="2700">
                <a:ea typeface="仿宋_GB2312" pitchFamily="49" charset="-122"/>
              </a:rPr>
              <a:t>组的“西瓜”商品和“葡萄”商品同属一个类似群组，但因为二者互不包含，因此不判为类似商品。《指南》下编第九章</a:t>
            </a:r>
            <a:r>
              <a:rPr lang="en-US" altLang="zh-CN" sz="2700">
                <a:ea typeface="仿宋_GB2312" pitchFamily="49" charset="-122"/>
              </a:rPr>
              <a:t>6.1.2</a:t>
            </a:r>
          </a:p>
          <a:p>
            <a:pPr lvl="2" eaLnBrk="1" latinLnBrk="0" hangingPunct="1">
              <a:buNone/>
            </a:pPr>
            <a:endParaRPr lang="en-US" altLang="zh-CN" sz="4300">
              <a:latin typeface="仿宋_GB2312" pitchFamily="49" charset="-122"/>
              <a:ea typeface="仿宋_GB2312" pitchFamily="49" charset="-122"/>
            </a:endParaRPr>
          </a:p>
          <a:p>
            <a:pPr lvl="2" eaLnBrk="1" latinLnBrk="0" hangingPunct="1"/>
            <a:endParaRPr lang="en-US" altLang="zh-CN" sz="4300">
              <a:latin typeface="仿宋_GB2312" pitchFamily="49" charset="-122"/>
              <a:ea typeface="仿宋_GB2312" pitchFamily="49" charset="-122"/>
            </a:endParaRPr>
          </a:p>
          <a:p>
            <a:pPr lvl="2" eaLnBrk="1" latinLnBrk="0" hangingPunct="1"/>
            <a:endParaRPr lang="en-US" altLang="zh-CN" sz="4300">
              <a:latin typeface="仿宋_GB2312" pitchFamily="49" charset="-122"/>
              <a:ea typeface="仿宋_GB2312" pitchFamily="49" charset="-122"/>
            </a:endParaRPr>
          </a:p>
          <a:p>
            <a:pPr lvl="2" eaLnBrk="1" latinLnBrk="0" hangingPunct="1"/>
            <a:endParaRPr lang="en-US" altLang="zh-CN" sz="4300">
              <a:latin typeface="仿宋_GB2312" pitchFamily="49" charset="-122"/>
              <a:ea typeface="仿宋_GB2312" pitchFamily="49" charset="-122"/>
            </a:endParaRPr>
          </a:p>
          <a:p>
            <a:pPr lvl="1" eaLnBrk="1" latinLnBrk="0" hangingPunct="1">
              <a:buNone/>
            </a:pPr>
            <a:r>
              <a:rPr lang="en-US" altLang="zh-CN" sz="4300">
                <a:latin typeface="仿宋_GB2312" pitchFamily="49" charset="-122"/>
                <a:ea typeface="仿宋_GB2312" pitchFamily="49" charset="-122"/>
              </a:rPr>
              <a:t>   </a:t>
            </a:r>
            <a:endParaRPr lang="en-US" altLang="zh-CN" sz="4300">
              <a:ea typeface="仿宋_GB2312" pitchFamily="49" charset="-122"/>
            </a:endParaRPr>
          </a:p>
          <a:p>
            <a:pPr lvl="1" eaLnBrk="1" latinLnBrk="0" hangingPunct="1">
              <a:buNone/>
            </a:pPr>
            <a:endParaRPr lang="en-US" altLang="zh-CN" sz="4300">
              <a:ea typeface="仿宋_GB2312" pitchFamily="49" charset="-122"/>
            </a:endParaRPr>
          </a:p>
          <a:p>
            <a:pPr lvl="1" eaLnBrk="1" latinLnBrk="0" hangingPunct="1">
              <a:buNone/>
            </a:pPr>
            <a:endParaRPr lang="en-US" altLang="zh-CN" sz="4300">
              <a:latin typeface="仿宋_GB2312" pitchFamily="49" charset="-122"/>
              <a:ea typeface="仿宋_GB2312" pitchFamily="49" charset="-122"/>
            </a:endParaRPr>
          </a:p>
          <a:p>
            <a:pPr lvl="1" eaLnBrk="1" latinLnBrk="0" hangingPunct="1"/>
            <a:endParaRPr lang="zh-CN" altLang="en-US" sz="4300">
              <a:latin typeface="仿宋_GB2312" pitchFamily="49" charset="-122"/>
              <a:ea typeface="仿宋_GB2312" pitchFamily="49" charset="-122"/>
            </a:endParaRPr>
          </a:p>
        </p:txBody>
      </p:sp>
      <p:pic>
        <p:nvPicPr>
          <p:cNvPr id="960" name="图片" descr="C:\Users\saic\Desktop\微信图片_20181012111632.png"/>
          <p:cNvPicPr>
            <a:picLocks noChangeAspect="1"/>
          </p:cNvPicPr>
          <p:nvPr/>
        </p:nvPicPr>
        <p:blipFill>
          <a:blip r:embed="rId3" cstate="print"/>
          <a:stretch>
            <a:fillRect/>
          </a:stretch>
        </p:blipFill>
        <p:spPr>
          <a:xfrm>
            <a:off x="9631698" y="0"/>
            <a:ext cx="2558716" cy="1600200"/>
          </a:xfrm>
          <a:prstGeom prst="rect">
            <a:avLst/>
          </a:prstGeom>
          <a:noFill/>
          <a:ln w="9525" cap="flat" cmpd="sng">
            <a:noFill/>
            <a:prstDash val="solid"/>
            <a:miter/>
          </a:ln>
        </p:spPr>
      </p:pic>
    </p:spTree>
    <p:extLst>
      <p:ext uri="{BB962C8B-B14F-4D97-AF65-F5344CB8AC3E}">
        <p14:creationId xmlns:p14="http://schemas.microsoft.com/office/powerpoint/2010/main" val="593856137"/>
      </p:ext>
    </p:extLst>
  </p:cSld>
  <p:clrMapOvr>
    <a:masterClrMapping/>
  </p:clrMapOvr>
  <p:transition spd="slow" advTm="10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 name="矩形"/>
          <p:cNvSpPr>
            <a:spLocks/>
          </p:cNvSpPr>
          <p:nvPr/>
        </p:nvSpPr>
        <p:spPr>
          <a:xfrm>
            <a:off x="0" y="188384"/>
            <a:ext cx="143915" cy="463549"/>
          </a:xfrm>
          <a:prstGeom prst="rect">
            <a:avLst/>
          </a:prstGeom>
          <a:solidFill>
            <a:srgbClr val="1C4885"/>
          </a:solidFill>
          <a:ln w="9525" cap="flat" cmpd="sng">
            <a:noFill/>
            <a:prstDash val="solid"/>
            <a:miter/>
          </a:ln>
        </p:spPr>
        <p:txBody>
          <a:bodyPr rtlCol="0" anchor="ctr"/>
          <a:lstStyle/>
          <a:p>
            <a:pPr algn="ctr"/>
            <a:endParaRPr/>
          </a:p>
        </p:txBody>
      </p:sp>
      <p:sp>
        <p:nvSpPr>
          <p:cNvPr id="964" name="矩形"/>
          <p:cNvSpPr>
            <a:spLocks/>
          </p:cNvSpPr>
          <p:nvPr/>
        </p:nvSpPr>
        <p:spPr>
          <a:xfrm>
            <a:off x="296296" y="709084"/>
            <a:ext cx="5771399" cy="577205"/>
          </a:xfrm>
          <a:prstGeom prst="rect">
            <a:avLst/>
          </a:prstGeom>
          <a:noFill/>
          <a:ln w="9525" cap="flat" cmpd="sng">
            <a:noFill/>
            <a:prstDash val="solid"/>
            <a:round/>
          </a:ln>
        </p:spPr>
        <p:txBody>
          <a:bodyPr vert="horz" wrap="square" lIns="91431" tIns="45715" rIns="91431" bIns="45715" anchor="t" anchorCtr="0">
            <a:prstTxWarp prst="textNoShape">
              <a:avLst/>
            </a:prstTxWarp>
            <a:spAutoFit/>
          </a:bodyPr>
          <a:lstStyle/>
          <a:p>
            <a:pPr marL="0" indent="0" algn="ctr">
              <a:lnSpc>
                <a:spcPct val="100000"/>
              </a:lnSpc>
              <a:spcBef>
                <a:spcPts val="0"/>
              </a:spcBef>
              <a:spcAft>
                <a:spcPts val="0"/>
              </a:spcAft>
              <a:buNone/>
            </a:pPr>
            <a:r>
              <a:rPr lang="zh-CN" altLang="en-US" sz="3200" b="0" i="0" u="none" strike="noStrike" kern="1200" cap="none" spc="0" baseline="0">
                <a:solidFill>
                  <a:srgbClr val="948A54"/>
                </a:solidFill>
                <a:latin typeface="微软雅黑" charset="0"/>
                <a:ea typeface="微软雅黑" charset="0"/>
                <a:cs typeface="Arial Unicode MS" pitchFamily="34" charset="-122"/>
              </a:rPr>
              <a:t>地理标志与商标的关系</a:t>
            </a:r>
          </a:p>
        </p:txBody>
      </p:sp>
      <p:sp>
        <p:nvSpPr>
          <p:cNvPr id="965" name="直线"/>
          <p:cNvSpPr>
            <a:spLocks/>
          </p:cNvSpPr>
          <p:nvPr/>
        </p:nvSpPr>
        <p:spPr>
          <a:xfrm flipV="1">
            <a:off x="141799" y="1331385"/>
            <a:ext cx="6044413" cy="19048"/>
          </a:xfrm>
          <a:prstGeom prst="line">
            <a:avLst/>
          </a:prstGeom>
          <a:noFill/>
          <a:ln w="3175" cap="flat" cmpd="sng">
            <a:solidFill>
              <a:srgbClr val="262626"/>
            </a:solidFill>
            <a:prstDash val="solid"/>
            <a:round/>
          </a:ln>
        </p:spPr>
        <p:txBody>
          <a:bodyPr rtlCol="0" anchor="ctr"/>
          <a:lstStyle/>
          <a:p>
            <a:pPr algn="ctr"/>
            <a:endParaRPr/>
          </a:p>
        </p:txBody>
      </p:sp>
      <p:sp>
        <p:nvSpPr>
          <p:cNvPr id="966" name="等腰三角形"/>
          <p:cNvSpPr>
            <a:spLocks/>
          </p:cNvSpPr>
          <p:nvPr/>
        </p:nvSpPr>
        <p:spPr>
          <a:xfrm rot="16200000">
            <a:off x="6622180" y="1176884"/>
            <a:ext cx="127000" cy="270897"/>
          </a:xfrm>
          <a:prstGeom prst="triangle">
            <a:avLst>
              <a:gd name="adj" fmla="val 55500"/>
            </a:avLst>
          </a:prstGeom>
          <a:solidFill>
            <a:srgbClr val="26C6DA"/>
          </a:solidFill>
          <a:ln w="12700" cap="flat" cmpd="sng">
            <a:noFill/>
            <a:prstDash val="solid"/>
            <a:round/>
          </a:ln>
        </p:spPr>
        <p:txBody>
          <a:bodyPr rtlCol="0" anchor="ctr"/>
          <a:lstStyle/>
          <a:p>
            <a:pPr algn="ctr"/>
            <a:endParaRPr/>
          </a:p>
        </p:txBody>
      </p:sp>
      <p:sp>
        <p:nvSpPr>
          <p:cNvPr id="967" name="等腰三角形"/>
          <p:cNvSpPr>
            <a:spLocks/>
          </p:cNvSpPr>
          <p:nvPr/>
        </p:nvSpPr>
        <p:spPr>
          <a:xfrm rot="13339599">
            <a:off x="6366105" y="1140885"/>
            <a:ext cx="61376" cy="173567"/>
          </a:xfrm>
          <a:prstGeom prst="triangle">
            <a:avLst>
              <a:gd name="adj" fmla="val 55500"/>
            </a:avLst>
          </a:prstGeom>
          <a:solidFill>
            <a:srgbClr val="44BE9B"/>
          </a:solidFill>
          <a:ln w="12700" cap="flat" cmpd="sng">
            <a:noFill/>
            <a:prstDash val="solid"/>
            <a:round/>
          </a:ln>
        </p:spPr>
        <p:txBody>
          <a:bodyPr rtlCol="0" anchor="ctr"/>
          <a:lstStyle/>
          <a:p>
            <a:pPr algn="ctr"/>
            <a:endParaRPr/>
          </a:p>
        </p:txBody>
      </p:sp>
      <p:sp>
        <p:nvSpPr>
          <p:cNvPr id="968" name="矩形"/>
          <p:cNvSpPr>
            <a:spLocks/>
          </p:cNvSpPr>
          <p:nvPr/>
        </p:nvSpPr>
        <p:spPr>
          <a:xfrm>
            <a:off x="523042" y="1571612"/>
            <a:ext cx="11043037" cy="4306242"/>
          </a:xfrm>
          <a:prstGeom prst="rect">
            <a:avLst/>
          </a:prstGeom>
          <a:noFill/>
          <a:ln w="9525" cap="flat" cmpd="sng">
            <a:noFill/>
            <a:prstDash val="solid"/>
            <a:miter/>
          </a:ln>
        </p:spPr>
        <p:txBody>
          <a:bodyPr vert="horz" wrap="square" lIns="91431" tIns="45715" rIns="91431" bIns="45715" anchor="t" anchorCtr="0">
            <a:prstTxWarp prst="textNoShape">
              <a:avLst/>
            </a:prstTxWarp>
            <a:spAutoFit/>
          </a:bodyPr>
          <a:lstStyle/>
          <a:p>
            <a:pPr marL="0" indent="0" algn="l">
              <a:lnSpc>
                <a:spcPct val="150000"/>
              </a:lnSpc>
              <a:spcBef>
                <a:spcPts val="0"/>
              </a:spcBef>
              <a:spcAft>
                <a:spcPts val="0"/>
              </a:spcAft>
              <a:buNone/>
            </a:pPr>
            <a:r>
              <a:rPr lang="zh-CN" altLang="en-US" sz="1900" b="0" i="0" u="none" strike="noStrike" kern="1200" cap="none" spc="0" baseline="0">
                <a:solidFill>
                  <a:schemeClr val="tx1"/>
                </a:solidFill>
                <a:latin typeface="仿宋_GB2312" pitchFamily="49" charset="-122"/>
                <a:ea typeface="仿宋_GB2312" pitchFamily="49" charset="-122"/>
                <a:cs typeface="宋体" charset="0"/>
              </a:rPr>
              <a:t>《指南》下编第九章</a:t>
            </a:r>
            <a:r>
              <a:rPr lang="en-US" altLang="zh-CN" sz="1900" b="0" i="0" u="none" strike="noStrike" kern="1200" cap="none" spc="0" baseline="0">
                <a:solidFill>
                  <a:schemeClr val="tx1"/>
                </a:solidFill>
                <a:latin typeface="仿宋_GB2312" pitchFamily="49" charset="-122"/>
                <a:ea typeface="仿宋_GB2312" pitchFamily="49" charset="-122"/>
                <a:cs typeface="宋体" charset="0"/>
              </a:rPr>
              <a:t>5.3</a:t>
            </a:r>
            <a:r>
              <a:rPr lang="zh-CN" altLang="en-US" sz="1900" b="0" i="0" u="none" strike="noStrike" kern="1200" cap="none" spc="0" baseline="0">
                <a:solidFill>
                  <a:schemeClr val="tx1"/>
                </a:solidFill>
                <a:latin typeface="仿宋_GB2312" pitchFamily="49" charset="-122"/>
                <a:ea typeface="仿宋_GB2312" pitchFamily="49" charset="-122"/>
                <a:cs typeface="宋体" charset="0"/>
              </a:rPr>
              <a:t>：普通商标在前，地理标志集体商标、证明商标申请在后，从宽审查。地理标志集体商标、证明商标申请在前，普通商标申请在后，容易导致相关公众对商品或服务来源产生混淆误认，不当攀附地理标志集体商标或者证明商标知名度的，认定二者构成近似商标。</a:t>
            </a:r>
            <a:endParaRPr lang="en-US" altLang="zh-CN" sz="1900" b="0" i="0" u="none" strike="noStrike" kern="1200" cap="none" spc="0" baseline="0">
              <a:solidFill>
                <a:schemeClr val="tx1"/>
              </a:solidFill>
              <a:latin typeface="仿宋_GB2312" pitchFamily="49" charset="-122"/>
              <a:ea typeface="仿宋_GB2312" pitchFamily="49" charset="-122"/>
              <a:cs typeface="宋体" charset="0"/>
            </a:endParaRPr>
          </a:p>
          <a:p>
            <a:pPr marL="0" indent="0" algn="l">
              <a:lnSpc>
                <a:spcPct val="150000"/>
              </a:lnSpc>
              <a:spcBef>
                <a:spcPts val="0"/>
              </a:spcBef>
              <a:spcAft>
                <a:spcPts val="0"/>
              </a:spcAft>
              <a:buNone/>
            </a:pPr>
            <a:r>
              <a:rPr lang="en-US" altLang="zh-CN" sz="1900" b="0" i="0" u="none" strike="noStrike" kern="1200" cap="none" spc="0" baseline="0">
                <a:solidFill>
                  <a:schemeClr val="tx1"/>
                </a:solidFill>
                <a:latin typeface="仿宋_GB2312" pitchFamily="49" charset="-122"/>
                <a:ea typeface="仿宋_GB2312" pitchFamily="49" charset="-122"/>
                <a:cs typeface="宋体" charset="0"/>
              </a:rPr>
              <a:t>2009</a:t>
            </a:r>
            <a:r>
              <a:rPr lang="zh-CN" altLang="en-US" sz="1900" b="0" i="0" u="none" strike="noStrike" kern="1200" cap="none" spc="0" baseline="0">
                <a:solidFill>
                  <a:schemeClr val="tx1"/>
                </a:solidFill>
                <a:latin typeface="仿宋_GB2312" pitchFamily="49" charset="-122"/>
                <a:ea typeface="仿宋_GB2312" pitchFamily="49" charset="-122"/>
                <a:cs typeface="宋体" charset="0"/>
              </a:rPr>
              <a:t>年第</a:t>
            </a:r>
            <a:r>
              <a:rPr lang="en-US" altLang="zh-CN" sz="1900" b="0" i="0" u="none" strike="noStrike" kern="1200" cap="none" spc="0" baseline="0">
                <a:solidFill>
                  <a:schemeClr val="tx1"/>
                </a:solidFill>
                <a:latin typeface="仿宋_GB2312" pitchFamily="49" charset="-122"/>
                <a:ea typeface="仿宋_GB2312" pitchFamily="49" charset="-122"/>
                <a:cs typeface="宋体" charset="0"/>
              </a:rPr>
              <a:t>9</a:t>
            </a:r>
            <a:r>
              <a:rPr lang="zh-CN" altLang="en-US" sz="1900" b="0" i="0" u="none" strike="noStrike" kern="1200" cap="none" spc="0" baseline="0">
                <a:solidFill>
                  <a:schemeClr val="tx1"/>
                </a:solidFill>
                <a:latin typeface="仿宋_GB2312" pitchFamily="49" charset="-122"/>
                <a:ea typeface="仿宋_GB2312" pitchFamily="49" charset="-122"/>
                <a:cs typeface="宋体" charset="0"/>
              </a:rPr>
              <a:t>期及</a:t>
            </a:r>
            <a:r>
              <a:rPr lang="en-US" altLang="zh-CN" sz="1900" b="0" i="0" u="none" strike="noStrike" kern="1200" cap="none" spc="0" baseline="0">
                <a:solidFill>
                  <a:schemeClr val="tx1"/>
                </a:solidFill>
                <a:latin typeface="仿宋_GB2312" pitchFamily="49" charset="-122"/>
                <a:ea typeface="仿宋_GB2312" pitchFamily="49" charset="-122"/>
                <a:cs typeface="宋体" charset="0"/>
              </a:rPr>
              <a:t>2010</a:t>
            </a:r>
            <a:r>
              <a:rPr lang="zh-CN" altLang="en-US" sz="1900" b="0" i="0" u="none" strike="noStrike" kern="1200" cap="none" spc="0" baseline="0">
                <a:solidFill>
                  <a:schemeClr val="tx1"/>
                </a:solidFill>
                <a:latin typeface="仿宋_GB2312" pitchFamily="49" charset="-122"/>
                <a:ea typeface="仿宋_GB2312" pitchFamily="49" charset="-122"/>
                <a:cs typeface="宋体" charset="0"/>
              </a:rPr>
              <a:t>年第</a:t>
            </a:r>
            <a:r>
              <a:rPr lang="en-US" altLang="zh-CN" sz="1900" b="0" i="0" u="none" strike="noStrike" kern="1200" cap="none" spc="0" baseline="0">
                <a:solidFill>
                  <a:schemeClr val="tx1"/>
                </a:solidFill>
                <a:latin typeface="仿宋_GB2312" pitchFamily="49" charset="-122"/>
                <a:ea typeface="仿宋_GB2312" pitchFamily="49" charset="-122"/>
                <a:cs typeface="宋体" charset="0"/>
              </a:rPr>
              <a:t>13</a:t>
            </a:r>
            <a:r>
              <a:rPr lang="zh-CN" altLang="en-US" sz="1900" b="0" i="0" u="none" strike="noStrike" kern="1200" cap="none" spc="0" baseline="0">
                <a:solidFill>
                  <a:schemeClr val="tx1"/>
                </a:solidFill>
                <a:latin typeface="仿宋_GB2312" pitchFamily="49" charset="-122"/>
                <a:ea typeface="仿宋_GB2312" pitchFamily="49" charset="-122"/>
                <a:cs typeface="宋体" charset="0"/>
              </a:rPr>
              <a:t>期《审查业务纪要》：地理标志商标不能在其他商品或服务项目上注册和使用，地理标志商标注册人本身也不得在其他商品或服务项目上注册和使用。</a:t>
            </a:r>
            <a:endParaRPr lang="en-US" altLang="zh-CN" sz="1900" b="0" i="0" u="none" strike="noStrike" kern="1200" cap="none" spc="0" baseline="0">
              <a:solidFill>
                <a:schemeClr val="tx1"/>
              </a:solidFill>
              <a:latin typeface="仿宋_GB2312" pitchFamily="49" charset="-122"/>
              <a:ea typeface="仿宋_GB2312" pitchFamily="49" charset="-122"/>
              <a:cs typeface="宋体" charset="0"/>
            </a:endParaRPr>
          </a:p>
          <a:p>
            <a:pPr marL="0" indent="0" algn="l">
              <a:lnSpc>
                <a:spcPct val="150000"/>
              </a:lnSpc>
              <a:spcBef>
                <a:spcPts val="0"/>
              </a:spcBef>
              <a:spcAft>
                <a:spcPts val="0"/>
              </a:spcAft>
              <a:buNone/>
            </a:pPr>
            <a:r>
              <a:rPr lang="zh-CN" altLang="en-US" sz="1900" b="0" i="0" u="none" strike="noStrike" kern="1200" cap="none" spc="0" baseline="0">
                <a:solidFill>
                  <a:schemeClr val="tx1"/>
                </a:solidFill>
                <a:latin typeface="仿宋_GB2312" pitchFamily="49" charset="-122"/>
                <a:ea typeface="仿宋_GB2312" pitchFamily="49" charset="-122"/>
                <a:cs typeface="宋体" charset="0"/>
              </a:rPr>
              <a:t>小信封欧盟地理标志清单：根据《中华人民共和国政府与欧周联盟地理标志保护与合作协定》第四条规定，中欧互认清单如需获得商标法保护需提出商标注册申请，不提出商标注册申请的，在同一种商品上以产源误认驳回。</a:t>
            </a:r>
            <a:endParaRPr lang="en-US" altLang="zh-CN" sz="1900" b="0" i="0" u="none" strike="noStrike" kern="1200" cap="none" spc="0" baseline="0">
              <a:solidFill>
                <a:schemeClr val="tx1"/>
              </a:solidFill>
              <a:latin typeface="仿宋_GB2312" pitchFamily="49" charset="-122"/>
              <a:ea typeface="仿宋_GB2312" pitchFamily="49" charset="-122"/>
              <a:cs typeface="宋体" charset="0"/>
            </a:endParaRPr>
          </a:p>
          <a:p>
            <a:pPr marL="0" indent="0" algn="l">
              <a:lnSpc>
                <a:spcPct val="150000"/>
              </a:lnSpc>
              <a:spcBef>
                <a:spcPts val="0"/>
              </a:spcBef>
              <a:spcAft>
                <a:spcPts val="0"/>
              </a:spcAft>
              <a:buNone/>
            </a:pPr>
            <a:r>
              <a:rPr lang="zh-CN" altLang="en-US" sz="1900" b="0" i="0" u="none" strike="noStrike" kern="1200" cap="none" spc="0" baseline="0">
                <a:solidFill>
                  <a:schemeClr val="tx1"/>
                </a:solidFill>
                <a:latin typeface="仿宋_GB2312" pitchFamily="49" charset="-122"/>
                <a:ea typeface="仿宋_GB2312" pitchFamily="49" charset="-122"/>
                <a:cs typeface="宋体" charset="0"/>
              </a:rPr>
              <a:t>其他地理标志：在异议和评审程序中按照地理标志在先权利依法审理。《指南》下编第十四章</a:t>
            </a:r>
            <a:r>
              <a:rPr lang="en-US" altLang="zh-CN" sz="1900" b="0" i="0" u="none" strike="noStrike" kern="1200" cap="none" spc="0" baseline="0">
                <a:solidFill>
                  <a:schemeClr val="tx1"/>
                </a:solidFill>
                <a:latin typeface="仿宋_GB2312" pitchFamily="49" charset="-122"/>
                <a:ea typeface="仿宋_GB2312" pitchFamily="49" charset="-122"/>
                <a:cs typeface="宋体" charset="0"/>
              </a:rPr>
              <a:t>3.6</a:t>
            </a:r>
          </a:p>
          <a:p>
            <a:pPr marL="0" indent="0" algn="l">
              <a:lnSpc>
                <a:spcPct val="150000"/>
              </a:lnSpc>
              <a:spcBef>
                <a:spcPts val="0"/>
              </a:spcBef>
              <a:spcAft>
                <a:spcPts val="0"/>
              </a:spcAft>
              <a:buNone/>
            </a:pPr>
            <a:endParaRPr lang="zh-CN" altLang="en-US" sz="1600" b="0" i="0" u="none" strike="noStrike" kern="1200" cap="none" spc="0" baseline="0">
              <a:solidFill>
                <a:schemeClr val="tx1"/>
              </a:solidFill>
              <a:latin typeface="仿宋_GB2312" pitchFamily="49" charset="-122"/>
              <a:ea typeface="仿宋_GB2312" pitchFamily="49" charset="-122"/>
              <a:cs typeface="宋体" charset="0"/>
            </a:endParaRPr>
          </a:p>
        </p:txBody>
      </p:sp>
    </p:spTree>
    <p:extLst>
      <p:ext uri="{BB962C8B-B14F-4D97-AF65-F5344CB8AC3E}">
        <p14:creationId xmlns:p14="http://schemas.microsoft.com/office/powerpoint/2010/main" val="1273306538"/>
      </p:ext>
    </p:extLst>
  </p:cSld>
  <p:clrMapOvr>
    <a:masterClrMapping/>
  </p:clrMapOvr>
  <p:transition spd="slow" advTm="10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0" name="图片"/>
          <p:cNvPicPr>
            <a:picLocks noChangeAspect="1"/>
          </p:cNvPicPr>
          <p:nvPr/>
        </p:nvPicPr>
        <p:blipFill>
          <a:blip r:embed="rId3" cstate="print"/>
          <a:stretch>
            <a:fillRect/>
          </a:stretch>
        </p:blipFill>
        <p:spPr>
          <a:xfrm>
            <a:off x="-1239086" y="1"/>
            <a:ext cx="13431086" cy="8574680"/>
          </a:xfrm>
          <a:prstGeom prst="rect">
            <a:avLst/>
          </a:prstGeom>
          <a:noFill/>
          <a:ln w="9525" cap="flat" cmpd="sng">
            <a:noFill/>
            <a:prstDash val="solid"/>
            <a:miter/>
          </a:ln>
        </p:spPr>
      </p:pic>
      <p:grpSp>
        <p:nvGrpSpPr>
          <p:cNvPr id="563" name="组合"/>
          <p:cNvGrpSpPr>
            <a:grpSpLocks/>
          </p:cNvGrpSpPr>
          <p:nvPr/>
        </p:nvGrpSpPr>
        <p:grpSpPr>
          <a:xfrm>
            <a:off x="1864048" y="1681427"/>
            <a:ext cx="3180079" cy="3180079"/>
            <a:chOff x="1864048" y="1681427"/>
            <a:chExt cx="3180079" cy="3180079"/>
          </a:xfrm>
        </p:grpSpPr>
        <p:sp>
          <p:nvSpPr>
            <p:cNvPr id="561" name="菱形"/>
            <p:cNvSpPr>
              <a:spLocks/>
            </p:cNvSpPr>
            <p:nvPr/>
          </p:nvSpPr>
          <p:spPr>
            <a:xfrm>
              <a:off x="1864048" y="1681427"/>
              <a:ext cx="3180079" cy="3180079"/>
            </a:xfrm>
            <a:prstGeom prst="diamond">
              <a:avLst/>
            </a:prstGeom>
            <a:solidFill>
              <a:srgbClr val="049AAB"/>
            </a:solidFill>
            <a:ln w="12700" cap="flat" cmpd="sng">
              <a:noFill/>
              <a:prstDash val="solid"/>
              <a:miter/>
            </a:ln>
            <a:effectLst>
              <a:outerShdw blurRad="50800" dist="38100" dir="8100000" algn="tr" rotWithShape="0">
                <a:srgbClr val="000000">
                  <a:alpha val="39607"/>
                </a:srgbClr>
              </a:outerShdw>
            </a:effectLst>
          </p:spPr>
          <p:txBody>
            <a:bodyPr rtlCol="0" anchor="ctr"/>
            <a:lstStyle/>
            <a:p>
              <a:pPr algn="ctr"/>
              <a:endParaRPr/>
            </a:p>
          </p:txBody>
        </p:sp>
        <p:sp>
          <p:nvSpPr>
            <p:cNvPr id="562" name="菱形"/>
            <p:cNvSpPr>
              <a:spLocks/>
            </p:cNvSpPr>
            <p:nvPr/>
          </p:nvSpPr>
          <p:spPr>
            <a:xfrm>
              <a:off x="2163768" y="1970985"/>
              <a:ext cx="2570480" cy="2570480"/>
            </a:xfrm>
            <a:prstGeom prst="diamond">
              <a:avLst/>
            </a:prstGeom>
            <a:blipFill rotWithShape="1">
              <a:blip r:embed="rId4"/>
              <a:stretch/>
            </a:blipFill>
            <a:ln w="12700" cap="flat" cmpd="sng">
              <a:noFill/>
              <a:prstDash val="solid"/>
              <a:miter/>
            </a:ln>
          </p:spPr>
          <p:txBody>
            <a:bodyPr rtlCol="0" anchor="ctr"/>
            <a:lstStyle/>
            <a:p>
              <a:pPr algn="ctr"/>
              <a:endParaRPr/>
            </a:p>
          </p:txBody>
        </p:sp>
      </p:grpSp>
      <p:sp>
        <p:nvSpPr>
          <p:cNvPr id="564" name="矩形"/>
          <p:cNvSpPr>
            <a:spLocks/>
          </p:cNvSpPr>
          <p:nvPr/>
        </p:nvSpPr>
        <p:spPr>
          <a:xfrm>
            <a:off x="1066179" y="2867792"/>
            <a:ext cx="1199191" cy="830997"/>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4800" b="1" i="0" u="none" strike="noStrike" kern="1200" cap="none" spc="0" baseline="0" dirty="0" smtClean="0">
                <a:solidFill>
                  <a:srgbClr val="000000"/>
                </a:solidFill>
                <a:latin typeface="微软雅黑" charset="0"/>
                <a:ea typeface="微软雅黑" charset="0"/>
                <a:cs typeface="微软雅黑" charset="0"/>
                <a:sym typeface="微软雅黑" charset="0"/>
              </a:rPr>
              <a:t>01</a:t>
            </a:r>
            <a:endParaRPr lang="zh-CN" altLang="en-US" sz="4800" b="1" i="0" u="none" strike="noStrike" kern="1200" cap="none" spc="0" baseline="0" dirty="0">
              <a:solidFill>
                <a:srgbClr val="000000"/>
              </a:solidFill>
              <a:latin typeface="微软雅黑" charset="0"/>
              <a:ea typeface="微软雅黑" charset="0"/>
              <a:cs typeface="微软雅黑" charset="0"/>
              <a:sym typeface="微软雅黑" charset="0"/>
            </a:endParaRPr>
          </a:p>
        </p:txBody>
      </p:sp>
      <p:sp>
        <p:nvSpPr>
          <p:cNvPr id="565" name="曲线"/>
          <p:cNvSpPr>
            <a:spLocks/>
          </p:cNvSpPr>
          <p:nvPr/>
        </p:nvSpPr>
        <p:spPr>
          <a:xfrm>
            <a:off x="1540933" y="2374900"/>
            <a:ext cx="1354667" cy="527397"/>
          </a:xfrm>
          <a:custGeom>
            <a:avLst/>
            <a:gdLst>
              <a:gd name="T1" fmla="*/ 0 w 21600"/>
              <a:gd name="T2" fmla="*/ 0 h 21600"/>
              <a:gd name="T3" fmla="*/ 21600 w 21600"/>
              <a:gd name="T4" fmla="*/ 21600 h 21600"/>
            </a:gdLst>
            <a:ahLst/>
            <a:cxnLst/>
            <a:rect l="T1" t="T2" r="T3" b="T4"/>
            <a:pathLst>
              <a:path w="21600" h="21600">
                <a:moveTo>
                  <a:pt x="21600" y="0"/>
                </a:moveTo>
                <a:lnTo>
                  <a:pt x="0" y="0"/>
                </a:lnTo>
                <a:lnTo>
                  <a:pt x="0" y="21600"/>
                </a:lnTo>
              </a:path>
            </a:pathLst>
          </a:custGeom>
          <a:noFill/>
          <a:ln w="60325" cap="flat" cmpd="sng">
            <a:solidFill>
              <a:srgbClr val="9BD744"/>
            </a:solidFill>
            <a:prstDash val="solid"/>
            <a:miter/>
          </a:ln>
        </p:spPr>
        <p:txBody>
          <a:bodyPr rtlCol="0" anchor="ctr"/>
          <a:lstStyle/>
          <a:p>
            <a:pPr algn="ctr"/>
            <a:endParaRPr/>
          </a:p>
        </p:txBody>
      </p:sp>
      <p:sp>
        <p:nvSpPr>
          <p:cNvPr id="566" name="曲线"/>
          <p:cNvSpPr>
            <a:spLocks/>
          </p:cNvSpPr>
          <p:nvPr/>
        </p:nvSpPr>
        <p:spPr>
          <a:xfrm>
            <a:off x="1532467" y="3729566"/>
            <a:ext cx="1464733" cy="507999"/>
          </a:xfrm>
          <a:custGeom>
            <a:avLst/>
            <a:gdLst>
              <a:gd name="T1" fmla="*/ 0 w 21600"/>
              <a:gd name="T2" fmla="*/ 0 h 21600"/>
              <a:gd name="T3" fmla="*/ 21600 w 21600"/>
              <a:gd name="T4" fmla="*/ 21600 h 21600"/>
            </a:gdLst>
            <a:ahLst/>
            <a:cxnLst/>
            <a:rect l="T1" t="T2" r="T3" b="T4"/>
            <a:pathLst>
              <a:path w="21600" h="21600">
                <a:moveTo>
                  <a:pt x="21600" y="21600"/>
                </a:moveTo>
                <a:lnTo>
                  <a:pt x="0" y="21600"/>
                </a:lnTo>
                <a:lnTo>
                  <a:pt x="0" y="0"/>
                </a:lnTo>
              </a:path>
            </a:pathLst>
          </a:custGeom>
          <a:noFill/>
          <a:ln w="60325" cap="flat" cmpd="sng">
            <a:solidFill>
              <a:srgbClr val="9BD744"/>
            </a:solidFill>
            <a:prstDash val="solid"/>
            <a:miter/>
          </a:ln>
        </p:spPr>
        <p:txBody>
          <a:bodyPr rtlCol="0" anchor="ctr"/>
          <a:lstStyle/>
          <a:p>
            <a:pPr algn="ctr"/>
            <a:endParaRPr/>
          </a:p>
        </p:txBody>
      </p:sp>
      <p:sp>
        <p:nvSpPr>
          <p:cNvPr id="567" name="矩形"/>
          <p:cNvSpPr>
            <a:spLocks/>
          </p:cNvSpPr>
          <p:nvPr/>
        </p:nvSpPr>
        <p:spPr>
          <a:xfrm>
            <a:off x="5044129" y="3616303"/>
            <a:ext cx="3837213" cy="69151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ctr" eaLnBrk="1" fontAlgn="auto" latinLnBrk="0" hangingPunct="1">
              <a:lnSpc>
                <a:spcPct val="100000"/>
              </a:lnSpc>
              <a:spcBef>
                <a:spcPts val="0"/>
              </a:spcBef>
              <a:spcAft>
                <a:spcPts val="0"/>
              </a:spcAft>
              <a:buNone/>
            </a:pPr>
            <a:r>
              <a:rPr lang="zh-CN" altLang="en-US" sz="4000" b="0" i="0" u="none" strike="noStrike" kern="0" cap="none" spc="0" baseline="0">
                <a:solidFill>
                  <a:srgbClr val="000000"/>
                </a:solidFill>
                <a:latin typeface="微软雅黑" charset="0"/>
                <a:ea typeface="微软雅黑" charset="0"/>
                <a:cs typeface="微软雅黑" charset="0"/>
                <a:sym typeface="微软雅黑" charset="0"/>
              </a:rPr>
              <a:t>地理标志商标</a:t>
            </a:r>
          </a:p>
        </p:txBody>
      </p:sp>
    </p:spTree>
    <p:extLst>
      <p:ext uri="{BB962C8B-B14F-4D97-AF65-F5344CB8AC3E}">
        <p14:creationId xmlns:p14="http://schemas.microsoft.com/office/powerpoint/2010/main" val="176487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60"/>
                                        </p:tgtEl>
                                        <p:attrNameLst>
                                          <p:attrName>style.visibility</p:attrName>
                                        </p:attrNameLst>
                                      </p:cBhvr>
                                      <p:to>
                                        <p:strVal val="visible"/>
                                      </p:to>
                                    </p:set>
                                    <p:animEffect transition="in" filter="barn(inVertical)">
                                      <p:cBhvr>
                                        <p:cTn id="7" dur="500"/>
                                        <p:tgtEl>
                                          <p:spTgt spid="560"/>
                                        </p:tgtEl>
                                      </p:cBhvr>
                                    </p:animEffect>
                                  </p:childTnLst>
                                </p:cTn>
                              </p:par>
                            </p:childTnLst>
                          </p:cTn>
                        </p:par>
                        <p:par>
                          <p:cTn id="8" fill="hold" nodeType="withGroup">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63"/>
                                        </p:tgtEl>
                                        <p:attrNameLst>
                                          <p:attrName>style.visibility</p:attrName>
                                        </p:attrNameLst>
                                      </p:cBhvr>
                                      <p:to>
                                        <p:strVal val="visible"/>
                                      </p:to>
                                    </p:set>
                                    <p:animEffect transition="in" filter="fade">
                                      <p:cBhvr>
                                        <p:cTn id="11" dur="1000"/>
                                        <p:tgtEl>
                                          <p:spTgt spid="563"/>
                                        </p:tgtEl>
                                      </p:cBhvr>
                                    </p:animEffect>
                                    <p:anim calcmode="lin" valueType="num">
                                      <p:cBhvr>
                                        <p:cTn id="12" dur="1000" fill="hold"/>
                                        <p:tgtEl>
                                          <p:spTgt spid="563"/>
                                        </p:tgtEl>
                                        <p:attrNameLst>
                                          <p:attrName>ppt_x</p:attrName>
                                        </p:attrNameLst>
                                      </p:cBhvr>
                                      <p:tavLst>
                                        <p:tav tm="0">
                                          <p:val>
                                            <p:strVal val="#ppt_x"/>
                                          </p:val>
                                        </p:tav>
                                        <p:tav tm="100000">
                                          <p:val>
                                            <p:strVal val="#ppt_x"/>
                                          </p:val>
                                        </p:tav>
                                      </p:tavLst>
                                    </p:anim>
                                    <p:anim calcmode="lin" valueType="num">
                                      <p:cBhvr>
                                        <p:cTn id="13" dur="900" decel="100000" fill="hold"/>
                                        <p:tgtEl>
                                          <p:spTgt spid="563"/>
                                        </p:tgtEl>
                                        <p:attrNameLst>
                                          <p:attrName>ppt_y</p:attrName>
                                        </p:attrNameLst>
                                      </p:cBhvr>
                                      <p:tavLst>
                                        <p:tav tm="0">
                                          <p:val>
                                            <p:strVal val="#ppt_y+1"/>
                                          </p:val>
                                        </p:tav>
                                        <p:tav tm="100000">
                                          <p:val>
                                            <p:strVal val="#ppt_y-.03"/>
                                          </p:val>
                                        </p:tav>
                                      </p:tavLst>
                                    </p:anim>
                                    <p:anim calcmode="lin" valueType="num">
                                      <p:cBhvr>
                                        <p:cTn id="14" dur="100" decel="100000" fill="hold">
                                          <p:stCondLst>
                                            <p:cond delay="900"/>
                                          </p:stCondLst>
                                        </p:cTn>
                                        <p:tgtEl>
                                          <p:spTgt spid="56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565"/>
                                        </p:tgtEl>
                                        <p:attrNameLst>
                                          <p:attrName>style.visibility</p:attrName>
                                        </p:attrNameLst>
                                      </p:cBhvr>
                                      <p:to>
                                        <p:strVal val="visible"/>
                                      </p:to>
                                    </p:set>
                                    <p:animEffect transition="in" filter="wipe(right)">
                                      <p:cBhvr>
                                        <p:cTn id="18" dur="500"/>
                                        <p:tgtEl>
                                          <p:spTgt spid="565"/>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566"/>
                                        </p:tgtEl>
                                        <p:attrNameLst>
                                          <p:attrName>style.visibility</p:attrName>
                                        </p:attrNameLst>
                                      </p:cBhvr>
                                      <p:to>
                                        <p:strVal val="visible"/>
                                      </p:to>
                                    </p:set>
                                    <p:animEffect transition="in" filter="wipe(right)">
                                      <p:cBhvr>
                                        <p:cTn id="21" dur="500"/>
                                        <p:tgtEl>
                                          <p:spTgt spid="566"/>
                                        </p:tgtEl>
                                      </p:cBhvr>
                                    </p:animEffect>
                                  </p:childTnLst>
                                </p:cTn>
                              </p:par>
                            </p:childTnLst>
                          </p:cTn>
                        </p:par>
                        <p:par>
                          <p:cTn id="22" fill="hold" nodeType="withGroup">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564"/>
                                        </p:tgtEl>
                                        <p:attrNameLst>
                                          <p:attrName>style.visibility</p:attrName>
                                        </p:attrNameLst>
                                      </p:cBhvr>
                                      <p:to>
                                        <p:strVal val="visible"/>
                                      </p:to>
                                    </p:set>
                                    <p:animEffect transition="in" filter="randombar(horizontal)">
                                      <p:cBhvr>
                                        <p:cTn id="25" dur="500"/>
                                        <p:tgtEl>
                                          <p:spTgt spid="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 grpId="0" animBg="1"/>
      <p:bldP spid="564" grpId="0" animBg="1"/>
      <p:bldP spid="565" grpId="0" animBg="1"/>
      <p:bldP spid="56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9" name="图片"/>
          <p:cNvPicPr>
            <a:picLocks noChangeAspect="1"/>
          </p:cNvPicPr>
          <p:nvPr/>
        </p:nvPicPr>
        <p:blipFill>
          <a:blip r:embed="rId3" cstate="print"/>
          <a:stretch>
            <a:fillRect/>
          </a:stretch>
        </p:blipFill>
        <p:spPr>
          <a:xfrm>
            <a:off x="-1239086" y="1"/>
            <a:ext cx="13431086" cy="8574680"/>
          </a:xfrm>
          <a:prstGeom prst="rect">
            <a:avLst/>
          </a:prstGeom>
          <a:noFill/>
          <a:ln w="9525" cap="flat" cmpd="sng">
            <a:noFill/>
            <a:prstDash val="solid"/>
            <a:miter/>
          </a:ln>
        </p:spPr>
      </p:pic>
      <p:grpSp>
        <p:nvGrpSpPr>
          <p:cNvPr id="972" name="组合"/>
          <p:cNvGrpSpPr>
            <a:grpSpLocks/>
          </p:cNvGrpSpPr>
          <p:nvPr/>
        </p:nvGrpSpPr>
        <p:grpSpPr>
          <a:xfrm>
            <a:off x="1864048" y="1681427"/>
            <a:ext cx="3180079" cy="3180079"/>
            <a:chOff x="1864048" y="1681427"/>
            <a:chExt cx="3180079" cy="3180079"/>
          </a:xfrm>
        </p:grpSpPr>
        <p:sp>
          <p:nvSpPr>
            <p:cNvPr id="970" name="菱形"/>
            <p:cNvSpPr>
              <a:spLocks/>
            </p:cNvSpPr>
            <p:nvPr/>
          </p:nvSpPr>
          <p:spPr>
            <a:xfrm>
              <a:off x="1864048" y="1681427"/>
              <a:ext cx="3180079" cy="3180079"/>
            </a:xfrm>
            <a:prstGeom prst="diamond">
              <a:avLst/>
            </a:prstGeom>
            <a:solidFill>
              <a:srgbClr val="049AAB"/>
            </a:solidFill>
            <a:ln w="12700" cap="flat" cmpd="sng">
              <a:noFill/>
              <a:prstDash val="solid"/>
              <a:miter/>
            </a:ln>
            <a:effectLst>
              <a:outerShdw blurRad="50800" dist="38100" dir="8100000" algn="tr" rotWithShape="0">
                <a:srgbClr val="000000">
                  <a:alpha val="39607"/>
                </a:srgbClr>
              </a:outerShdw>
            </a:effectLst>
          </p:spPr>
          <p:txBody>
            <a:bodyPr rtlCol="0" anchor="ctr"/>
            <a:lstStyle/>
            <a:p>
              <a:pPr algn="ctr"/>
              <a:endParaRPr/>
            </a:p>
          </p:txBody>
        </p:sp>
        <p:sp>
          <p:nvSpPr>
            <p:cNvPr id="971" name="菱形"/>
            <p:cNvSpPr>
              <a:spLocks/>
            </p:cNvSpPr>
            <p:nvPr/>
          </p:nvSpPr>
          <p:spPr>
            <a:xfrm>
              <a:off x="2163768" y="1970985"/>
              <a:ext cx="2570480" cy="2570480"/>
            </a:xfrm>
            <a:prstGeom prst="diamond">
              <a:avLst/>
            </a:prstGeom>
            <a:blipFill rotWithShape="1">
              <a:blip r:embed="rId4"/>
              <a:stretch/>
            </a:blipFill>
            <a:ln w="12700" cap="flat" cmpd="sng">
              <a:noFill/>
              <a:prstDash val="solid"/>
              <a:miter/>
            </a:ln>
          </p:spPr>
          <p:txBody>
            <a:bodyPr rtlCol="0" anchor="ctr"/>
            <a:lstStyle/>
            <a:p>
              <a:pPr algn="ctr"/>
              <a:endParaRPr/>
            </a:p>
          </p:txBody>
        </p:sp>
      </p:grpSp>
      <p:sp>
        <p:nvSpPr>
          <p:cNvPr id="973" name="矩形"/>
          <p:cNvSpPr>
            <a:spLocks/>
          </p:cNvSpPr>
          <p:nvPr/>
        </p:nvSpPr>
        <p:spPr>
          <a:xfrm>
            <a:off x="1066179" y="2867792"/>
            <a:ext cx="1199191" cy="830997"/>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4800" b="1" i="0" u="none" strike="noStrike" kern="1200" cap="none" spc="0" baseline="0" dirty="0" smtClean="0">
                <a:solidFill>
                  <a:srgbClr val="000000"/>
                </a:solidFill>
                <a:latin typeface="微软雅黑" charset="0"/>
                <a:ea typeface="微软雅黑" charset="0"/>
                <a:cs typeface="微软雅黑" charset="0"/>
                <a:sym typeface="微软雅黑" charset="0"/>
              </a:rPr>
              <a:t>0</a:t>
            </a:r>
            <a:r>
              <a:rPr lang="en-US" altLang="zh-CN" sz="4800" b="1" dirty="0">
                <a:solidFill>
                  <a:srgbClr val="000000"/>
                </a:solidFill>
                <a:latin typeface="微软雅黑" charset="0"/>
                <a:ea typeface="微软雅黑" charset="0"/>
                <a:cs typeface="微软雅黑" charset="0"/>
                <a:sym typeface="微软雅黑" charset="0"/>
              </a:rPr>
              <a:t>2</a:t>
            </a:r>
            <a:endParaRPr lang="zh-CN" altLang="en-US" sz="4800" b="1" i="0" u="none" strike="noStrike" kern="1200" cap="none" spc="0" baseline="0" dirty="0">
              <a:solidFill>
                <a:srgbClr val="000000"/>
              </a:solidFill>
              <a:latin typeface="微软雅黑" charset="0"/>
              <a:ea typeface="微软雅黑" charset="0"/>
              <a:cs typeface="微软雅黑" charset="0"/>
              <a:sym typeface="微软雅黑" charset="0"/>
            </a:endParaRPr>
          </a:p>
        </p:txBody>
      </p:sp>
      <p:sp>
        <p:nvSpPr>
          <p:cNvPr id="974" name="曲线"/>
          <p:cNvSpPr>
            <a:spLocks/>
          </p:cNvSpPr>
          <p:nvPr/>
        </p:nvSpPr>
        <p:spPr>
          <a:xfrm>
            <a:off x="1540933" y="2374900"/>
            <a:ext cx="1354667" cy="527397"/>
          </a:xfrm>
          <a:custGeom>
            <a:avLst/>
            <a:gdLst>
              <a:gd name="T1" fmla="*/ 0 w 21600"/>
              <a:gd name="T2" fmla="*/ 0 h 21600"/>
              <a:gd name="T3" fmla="*/ 21600 w 21600"/>
              <a:gd name="T4" fmla="*/ 21600 h 21600"/>
            </a:gdLst>
            <a:ahLst/>
            <a:cxnLst/>
            <a:rect l="T1" t="T2" r="T3" b="T4"/>
            <a:pathLst>
              <a:path w="21600" h="21600">
                <a:moveTo>
                  <a:pt x="21600" y="0"/>
                </a:moveTo>
                <a:lnTo>
                  <a:pt x="0" y="0"/>
                </a:lnTo>
                <a:lnTo>
                  <a:pt x="0" y="21600"/>
                </a:lnTo>
              </a:path>
            </a:pathLst>
          </a:custGeom>
          <a:noFill/>
          <a:ln w="60325" cap="flat" cmpd="sng">
            <a:solidFill>
              <a:srgbClr val="9BD744"/>
            </a:solidFill>
            <a:prstDash val="solid"/>
            <a:miter/>
          </a:ln>
        </p:spPr>
        <p:txBody>
          <a:bodyPr rtlCol="0" anchor="ctr"/>
          <a:lstStyle/>
          <a:p>
            <a:pPr algn="ctr"/>
            <a:endParaRPr/>
          </a:p>
        </p:txBody>
      </p:sp>
      <p:sp>
        <p:nvSpPr>
          <p:cNvPr id="975" name="曲线"/>
          <p:cNvSpPr>
            <a:spLocks/>
          </p:cNvSpPr>
          <p:nvPr/>
        </p:nvSpPr>
        <p:spPr>
          <a:xfrm>
            <a:off x="1532467" y="3729566"/>
            <a:ext cx="1464733" cy="507999"/>
          </a:xfrm>
          <a:custGeom>
            <a:avLst/>
            <a:gdLst>
              <a:gd name="T1" fmla="*/ 0 w 21600"/>
              <a:gd name="T2" fmla="*/ 0 h 21600"/>
              <a:gd name="T3" fmla="*/ 21600 w 21600"/>
              <a:gd name="T4" fmla="*/ 21600 h 21600"/>
            </a:gdLst>
            <a:ahLst/>
            <a:cxnLst/>
            <a:rect l="T1" t="T2" r="T3" b="T4"/>
            <a:pathLst>
              <a:path w="21600" h="21600">
                <a:moveTo>
                  <a:pt x="21600" y="21600"/>
                </a:moveTo>
                <a:lnTo>
                  <a:pt x="0" y="21600"/>
                </a:lnTo>
                <a:lnTo>
                  <a:pt x="0" y="0"/>
                </a:lnTo>
              </a:path>
            </a:pathLst>
          </a:custGeom>
          <a:noFill/>
          <a:ln w="60325" cap="flat" cmpd="sng">
            <a:solidFill>
              <a:srgbClr val="9BD744"/>
            </a:solidFill>
            <a:prstDash val="solid"/>
            <a:miter/>
          </a:ln>
        </p:spPr>
        <p:txBody>
          <a:bodyPr rtlCol="0" anchor="ctr"/>
          <a:lstStyle/>
          <a:p>
            <a:pPr algn="ctr"/>
            <a:endParaRPr/>
          </a:p>
        </p:txBody>
      </p:sp>
      <p:grpSp>
        <p:nvGrpSpPr>
          <p:cNvPr id="978" name="组合"/>
          <p:cNvGrpSpPr>
            <a:grpSpLocks/>
          </p:cNvGrpSpPr>
          <p:nvPr/>
        </p:nvGrpSpPr>
        <p:grpSpPr>
          <a:xfrm>
            <a:off x="4570635" y="3638753"/>
            <a:ext cx="4635840" cy="1297175"/>
            <a:chOff x="4570635" y="3638753"/>
            <a:chExt cx="4635840" cy="1297175"/>
          </a:xfrm>
        </p:grpSpPr>
        <p:sp>
          <p:nvSpPr>
            <p:cNvPr id="976" name="矩形"/>
            <p:cNvSpPr>
              <a:spLocks/>
            </p:cNvSpPr>
            <p:nvPr/>
          </p:nvSpPr>
          <p:spPr>
            <a:xfrm>
              <a:off x="4570635" y="4289597"/>
              <a:ext cx="4635840" cy="646330"/>
            </a:xfrm>
            <a:prstGeom prst="rect">
              <a:avLst/>
            </a:prstGeom>
            <a:noFill/>
            <a:ln w="9525" cap="flat" cmpd="sng">
              <a:noFill/>
              <a:prstDash val="solid"/>
              <a:miter/>
            </a:ln>
          </p:spPr>
          <p:txBody>
            <a:bodyPr rtlCol="0" anchor="ctr"/>
            <a:lstStyle/>
            <a:p>
              <a:pPr algn="ctr"/>
              <a:endParaRPr/>
            </a:p>
          </p:txBody>
        </p:sp>
        <p:sp>
          <p:nvSpPr>
            <p:cNvPr id="977" name="矩形"/>
            <p:cNvSpPr>
              <a:spLocks/>
            </p:cNvSpPr>
            <p:nvPr/>
          </p:nvSpPr>
          <p:spPr>
            <a:xfrm>
              <a:off x="4969949" y="3638753"/>
              <a:ext cx="3837213" cy="129158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zh-CN" altLang="en-US" sz="4000" b="0" i="0" u="none" strike="noStrike" kern="1200" cap="none" spc="0" baseline="0">
                  <a:solidFill>
                    <a:srgbClr val="404040"/>
                  </a:solidFill>
                  <a:latin typeface="微软雅黑" charset="0"/>
                  <a:ea typeface="微软雅黑" charset="0"/>
                  <a:cs typeface="微软雅黑" charset="0"/>
                </a:rPr>
                <a:t>区域品牌</a:t>
              </a:r>
              <a:endParaRPr lang="en-US" altLang="zh-CN" sz="4000" b="0" i="0" u="none" strike="noStrike" kern="1200" cap="none" spc="0" baseline="0">
                <a:solidFill>
                  <a:srgbClr val="404040"/>
                </a:solidFill>
                <a:latin typeface="微软雅黑" charset="0"/>
                <a:ea typeface="微软雅黑" charset="0"/>
                <a:cs typeface="微软雅黑" charset="0"/>
              </a:endParaRPr>
            </a:p>
            <a:p>
              <a:pPr marL="0" indent="0" algn="ctr">
                <a:lnSpc>
                  <a:spcPct val="100000"/>
                </a:lnSpc>
                <a:spcBef>
                  <a:spcPts val="0"/>
                </a:spcBef>
                <a:spcAft>
                  <a:spcPts val="0"/>
                </a:spcAft>
                <a:buNone/>
              </a:pPr>
              <a:r>
                <a:rPr lang="zh-CN" altLang="en-US" sz="4000" b="0" i="0" u="none" strike="noStrike" kern="1200" cap="none" spc="0" baseline="0">
                  <a:solidFill>
                    <a:srgbClr val="404040"/>
                  </a:solidFill>
                  <a:latin typeface="微软雅黑" charset="0"/>
                  <a:ea typeface="微软雅黑" charset="0"/>
                  <a:cs typeface="微软雅黑" charset="0"/>
                </a:rPr>
                <a:t>集证商标</a:t>
              </a:r>
              <a:endParaRPr lang="zh-CN" altLang="en-US" sz="4000" b="0" i="0" u="none" strike="noStrike" kern="1200" cap="none" spc="0" baseline="0">
                <a:solidFill>
                  <a:srgbClr val="404040"/>
                </a:solidFill>
                <a:latin typeface="微软雅黑" charset="0"/>
                <a:ea typeface="微软雅黑" charset="0"/>
                <a:cs typeface="微软雅黑" charset="0"/>
                <a:sym typeface="微软雅黑" charset="0"/>
              </a:endParaRPr>
            </a:p>
          </p:txBody>
        </p:sp>
      </p:grpSp>
    </p:spTree>
    <p:extLst>
      <p:ext uri="{BB962C8B-B14F-4D97-AF65-F5344CB8AC3E}">
        <p14:creationId xmlns:p14="http://schemas.microsoft.com/office/powerpoint/2010/main" val="175086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69"/>
                                        </p:tgtEl>
                                        <p:attrNameLst>
                                          <p:attrName>style.visibility</p:attrName>
                                        </p:attrNameLst>
                                      </p:cBhvr>
                                      <p:to>
                                        <p:strVal val="visible"/>
                                      </p:to>
                                    </p:set>
                                    <p:animEffect transition="in" filter="barn(inVertical)">
                                      <p:cBhvr>
                                        <p:cTn id="7" dur="500"/>
                                        <p:tgtEl>
                                          <p:spTgt spid="969"/>
                                        </p:tgtEl>
                                      </p:cBhvr>
                                    </p:animEffect>
                                  </p:childTnLst>
                                </p:cTn>
                              </p:par>
                            </p:childTnLst>
                          </p:cTn>
                        </p:par>
                        <p:par>
                          <p:cTn id="8" fill="hold" nodeType="withGroup">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972"/>
                                        </p:tgtEl>
                                        <p:attrNameLst>
                                          <p:attrName>style.visibility</p:attrName>
                                        </p:attrNameLst>
                                      </p:cBhvr>
                                      <p:to>
                                        <p:strVal val="visible"/>
                                      </p:to>
                                    </p:set>
                                    <p:animEffect transition="in" filter="fade">
                                      <p:cBhvr>
                                        <p:cTn id="11" dur="1000"/>
                                        <p:tgtEl>
                                          <p:spTgt spid="972"/>
                                        </p:tgtEl>
                                      </p:cBhvr>
                                    </p:animEffect>
                                    <p:anim calcmode="lin" valueType="num">
                                      <p:cBhvr>
                                        <p:cTn id="12" dur="1000" fill="hold"/>
                                        <p:tgtEl>
                                          <p:spTgt spid="972"/>
                                        </p:tgtEl>
                                        <p:attrNameLst>
                                          <p:attrName>ppt_x</p:attrName>
                                        </p:attrNameLst>
                                      </p:cBhvr>
                                      <p:tavLst>
                                        <p:tav tm="0">
                                          <p:val>
                                            <p:strVal val="#ppt_x"/>
                                          </p:val>
                                        </p:tav>
                                        <p:tav tm="100000">
                                          <p:val>
                                            <p:strVal val="#ppt_x"/>
                                          </p:val>
                                        </p:tav>
                                      </p:tavLst>
                                    </p:anim>
                                    <p:anim calcmode="lin" valueType="num">
                                      <p:cBhvr>
                                        <p:cTn id="13" dur="900" decel="100000" fill="hold"/>
                                        <p:tgtEl>
                                          <p:spTgt spid="972"/>
                                        </p:tgtEl>
                                        <p:attrNameLst>
                                          <p:attrName>ppt_y</p:attrName>
                                        </p:attrNameLst>
                                      </p:cBhvr>
                                      <p:tavLst>
                                        <p:tav tm="0">
                                          <p:val>
                                            <p:strVal val="#ppt_y+1"/>
                                          </p:val>
                                        </p:tav>
                                        <p:tav tm="100000">
                                          <p:val>
                                            <p:strVal val="#ppt_y-.03"/>
                                          </p:val>
                                        </p:tav>
                                      </p:tavLst>
                                    </p:anim>
                                    <p:anim calcmode="lin" valueType="num">
                                      <p:cBhvr>
                                        <p:cTn id="14" dur="100" decel="100000" fill="hold">
                                          <p:stCondLst>
                                            <p:cond delay="900"/>
                                          </p:stCondLst>
                                        </p:cTn>
                                        <p:tgtEl>
                                          <p:spTgt spid="97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2" presetClass="entr" presetSubtype="2" fill="hold" grpId="0" nodeType="afterEffect">
                                  <p:stCondLst>
                                    <p:cond delay="0"/>
                                  </p:stCondLst>
                                  <p:childTnLst>
                                    <p:set>
                                      <p:cBhvr>
                                        <p:cTn id="17" dur="1" fill="hold">
                                          <p:stCondLst>
                                            <p:cond delay="0"/>
                                          </p:stCondLst>
                                        </p:cTn>
                                        <p:tgtEl>
                                          <p:spTgt spid="974"/>
                                        </p:tgtEl>
                                        <p:attrNameLst>
                                          <p:attrName>style.visibility</p:attrName>
                                        </p:attrNameLst>
                                      </p:cBhvr>
                                      <p:to>
                                        <p:strVal val="visible"/>
                                      </p:to>
                                    </p:set>
                                    <p:animEffect transition="in" filter="wipe(right)">
                                      <p:cBhvr>
                                        <p:cTn id="18" dur="500"/>
                                        <p:tgtEl>
                                          <p:spTgt spid="974"/>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975"/>
                                        </p:tgtEl>
                                        <p:attrNameLst>
                                          <p:attrName>style.visibility</p:attrName>
                                        </p:attrNameLst>
                                      </p:cBhvr>
                                      <p:to>
                                        <p:strVal val="visible"/>
                                      </p:to>
                                    </p:set>
                                    <p:animEffect transition="in" filter="wipe(right)">
                                      <p:cBhvr>
                                        <p:cTn id="21" dur="500"/>
                                        <p:tgtEl>
                                          <p:spTgt spid="975"/>
                                        </p:tgtEl>
                                      </p:cBhvr>
                                    </p:animEffect>
                                  </p:childTnLst>
                                </p:cTn>
                              </p:par>
                            </p:childTnLst>
                          </p:cTn>
                        </p:par>
                        <p:par>
                          <p:cTn id="22" fill="hold" nodeType="withGroup">
                            <p:stCondLst>
                              <p:cond delay="2000"/>
                            </p:stCondLst>
                            <p:childTnLst>
                              <p:par>
                                <p:cTn id="23" presetID="14" presetClass="entr" presetSubtype="10" fill="hold" grpId="0" nodeType="afterEffect">
                                  <p:stCondLst>
                                    <p:cond delay="0"/>
                                  </p:stCondLst>
                                  <p:childTnLst>
                                    <p:set>
                                      <p:cBhvr>
                                        <p:cTn id="24" dur="1" fill="hold">
                                          <p:stCondLst>
                                            <p:cond delay="0"/>
                                          </p:stCondLst>
                                        </p:cTn>
                                        <p:tgtEl>
                                          <p:spTgt spid="973"/>
                                        </p:tgtEl>
                                        <p:attrNameLst>
                                          <p:attrName>style.visibility</p:attrName>
                                        </p:attrNameLst>
                                      </p:cBhvr>
                                      <p:to>
                                        <p:strVal val="visible"/>
                                      </p:to>
                                    </p:set>
                                    <p:animEffect transition="in" filter="randombar(horizontal)">
                                      <p:cBhvr>
                                        <p:cTn id="25" dur="500"/>
                                        <p:tgtEl>
                                          <p:spTgt spid="973"/>
                                        </p:tgtEl>
                                      </p:cBhvr>
                                    </p:animEffect>
                                  </p:childTnLst>
                                </p:cTn>
                              </p:par>
                            </p:childTnLst>
                          </p:cTn>
                        </p:par>
                        <p:par>
                          <p:cTn id="26" fill="hold">
                            <p:stCondLst>
                              <p:cond delay="2500"/>
                            </p:stCondLst>
                            <p:childTnLst>
                              <p:par>
                                <p:cTn id="27" presetID="2" presetClass="entr" presetSubtype="1" fill="hold" grpId="0" nodeType="afterEffect">
                                  <p:stCondLst>
                                    <p:cond delay="0"/>
                                  </p:stCondLst>
                                  <p:childTnLst>
                                    <p:set>
                                      <p:cBhvr>
                                        <p:cTn id="28" dur="1" fill="hold">
                                          <p:stCondLst>
                                            <p:cond delay="0"/>
                                          </p:stCondLst>
                                        </p:cTn>
                                        <p:tgtEl>
                                          <p:spTgt spid="978"/>
                                        </p:tgtEl>
                                        <p:attrNameLst>
                                          <p:attrName>style.visibility</p:attrName>
                                        </p:attrNameLst>
                                      </p:cBhvr>
                                      <p:to>
                                        <p:strVal val="visible"/>
                                      </p:to>
                                    </p:set>
                                    <p:anim calcmode="lin" valueType="num">
                                      <p:cBhvr additive="base">
                                        <p:cTn id="29" dur="750" fill="hold"/>
                                        <p:tgtEl>
                                          <p:spTgt spid="978"/>
                                        </p:tgtEl>
                                        <p:attrNameLst>
                                          <p:attrName>ppt_x</p:attrName>
                                        </p:attrNameLst>
                                      </p:cBhvr>
                                      <p:tavLst>
                                        <p:tav tm="0">
                                          <p:val>
                                            <p:strVal val="#ppt_x"/>
                                          </p:val>
                                        </p:tav>
                                        <p:tav tm="100000">
                                          <p:val>
                                            <p:strVal val="#ppt_x"/>
                                          </p:val>
                                        </p:tav>
                                      </p:tavLst>
                                    </p:anim>
                                    <p:anim calcmode="lin" valueType="num">
                                      <p:cBhvr additive="base">
                                        <p:cTn id="30" dur="750" fill="hold"/>
                                        <p:tgtEl>
                                          <p:spTgt spid="9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 grpId="0" animBg="1"/>
      <p:bldP spid="973" grpId="0" animBg="1"/>
      <p:bldP spid="974" grpId="0" animBg="1"/>
      <p:bldP spid="975" grpId="0" animBg="1"/>
      <p:bldP spid="97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 name="直线"/>
          <p:cNvSpPr>
            <a:spLocks/>
          </p:cNvSpPr>
          <p:nvPr/>
        </p:nvSpPr>
        <p:spPr>
          <a:xfrm>
            <a:off x="0" y="635363"/>
            <a:ext cx="4228549" cy="0"/>
          </a:xfrm>
          <a:prstGeom prst="line">
            <a:avLst/>
          </a:prstGeom>
          <a:noFill/>
          <a:ln w="6350" cap="flat" cmpd="sng">
            <a:solidFill>
              <a:srgbClr val="A6A6A6"/>
            </a:solidFill>
            <a:prstDash val="solid"/>
            <a:round/>
            <a:tailEnd type="oval" w="med" len="med"/>
          </a:ln>
        </p:spPr>
        <p:txBody>
          <a:bodyPr rtlCol="0" anchor="ctr"/>
          <a:lstStyle/>
          <a:p>
            <a:pPr algn="ctr"/>
            <a:endParaRPr/>
          </a:p>
        </p:txBody>
      </p:sp>
      <p:sp>
        <p:nvSpPr>
          <p:cNvPr id="983" name="直线"/>
          <p:cNvSpPr>
            <a:spLocks/>
          </p:cNvSpPr>
          <p:nvPr/>
        </p:nvSpPr>
        <p:spPr>
          <a:xfrm>
            <a:off x="7961863" y="635363"/>
            <a:ext cx="4228549" cy="0"/>
          </a:xfrm>
          <a:prstGeom prst="line">
            <a:avLst/>
          </a:prstGeom>
          <a:noFill/>
          <a:ln w="6350" cap="flat" cmpd="sng">
            <a:solidFill>
              <a:srgbClr val="A6A6A6"/>
            </a:solidFill>
            <a:prstDash val="solid"/>
            <a:round/>
            <a:headEnd type="oval" w="med" len="med"/>
          </a:ln>
        </p:spPr>
        <p:txBody>
          <a:bodyPr rtlCol="0" anchor="ctr"/>
          <a:lstStyle/>
          <a:p>
            <a:pPr algn="ctr"/>
            <a:endParaRPr/>
          </a:p>
        </p:txBody>
      </p:sp>
      <p:sp>
        <p:nvSpPr>
          <p:cNvPr id="984" name="矩形"/>
          <p:cNvSpPr>
            <a:spLocks/>
          </p:cNvSpPr>
          <p:nvPr/>
        </p:nvSpPr>
        <p:spPr>
          <a:xfrm>
            <a:off x="4576600" y="345693"/>
            <a:ext cx="3037205" cy="577215"/>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zh-CN" altLang="en-US" sz="3200" b="0" i="0" u="none" strike="noStrike" kern="1200" cap="none" spc="0" baseline="0">
                <a:solidFill>
                  <a:schemeClr val="tx1"/>
                </a:solidFill>
                <a:latin typeface="Agency FB" pitchFamily="34" charset="0"/>
                <a:ea typeface="微软雅黑" charset="0"/>
                <a:cs typeface="Arial" pitchFamily="34" charset="0"/>
              </a:rPr>
              <a:t>区域品牌的概念</a:t>
            </a:r>
          </a:p>
        </p:txBody>
      </p:sp>
      <p:sp>
        <p:nvSpPr>
          <p:cNvPr id="985" name="矩形"/>
          <p:cNvSpPr>
            <a:spLocks/>
          </p:cNvSpPr>
          <p:nvPr/>
        </p:nvSpPr>
        <p:spPr>
          <a:xfrm>
            <a:off x="5755142" y="1716923"/>
            <a:ext cx="4945430" cy="190118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2400" b="0" i="0" u="none" strike="noStrike" kern="1200" cap="none" spc="0" baseline="0" dirty="0">
                <a:solidFill>
                  <a:srgbClr val="FF0000"/>
                </a:solidFill>
                <a:latin typeface="Arial" pitchFamily="34" charset="0"/>
                <a:ea typeface="微软雅黑" charset="0"/>
                <a:cs typeface="Arial" pitchFamily="34" charset="0"/>
              </a:rPr>
              <a:t>区域品牌，</a:t>
            </a:r>
            <a:r>
              <a:rPr lang="zh-CN" altLang="en-US" sz="2400" b="0" i="0" u="none" strike="noStrike" kern="1200" cap="none" spc="0" baseline="0" dirty="0">
                <a:solidFill>
                  <a:schemeClr val="tx1"/>
                </a:solidFill>
                <a:latin typeface="Arial" pitchFamily="34" charset="0"/>
                <a:ea typeface="微软雅黑" charset="0"/>
                <a:cs typeface="Arial" pitchFamily="34" charset="0"/>
              </a:rPr>
              <a:t>指的是人们对一个区域整体、区域产业、区域产品等的印象、认知及其评价。也即是人们或消费者与一个区域整体、区域产业、区域产品等之间的相互关系。</a:t>
            </a:r>
          </a:p>
        </p:txBody>
      </p:sp>
      <p:pic>
        <p:nvPicPr>
          <p:cNvPr id="986" name="图片"/>
          <p:cNvPicPr>
            <a:picLocks noChangeAspect="1"/>
          </p:cNvPicPr>
          <p:nvPr/>
        </p:nvPicPr>
        <p:blipFill>
          <a:blip r:embed="rId3" cstate="print"/>
          <a:stretch>
            <a:fillRect/>
          </a:stretch>
        </p:blipFill>
        <p:spPr>
          <a:xfrm>
            <a:off x="2121830" y="1883108"/>
            <a:ext cx="3273141" cy="1535057"/>
          </a:xfrm>
          <a:prstGeom prst="rect">
            <a:avLst/>
          </a:prstGeom>
          <a:noFill/>
          <a:ln w="9525" cap="flat" cmpd="sng">
            <a:noFill/>
            <a:prstDash val="solid"/>
            <a:miter/>
          </a:ln>
        </p:spPr>
      </p:pic>
      <p:sp>
        <p:nvSpPr>
          <p:cNvPr id="987" name="矩形"/>
          <p:cNvSpPr>
            <a:spLocks/>
          </p:cNvSpPr>
          <p:nvPr/>
        </p:nvSpPr>
        <p:spPr>
          <a:xfrm>
            <a:off x="2153430" y="4144908"/>
            <a:ext cx="8616404" cy="1539238"/>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2400" b="0" i="0" u="none" strike="noStrike" kern="1200" cap="none" spc="0" baseline="0" dirty="0">
                <a:solidFill>
                  <a:srgbClr val="000000"/>
                </a:solidFill>
                <a:latin typeface="Arial" pitchFamily="34" charset="0"/>
                <a:ea typeface="微软雅黑" charset="0"/>
                <a:cs typeface="Arial" pitchFamily="34" charset="0"/>
              </a:rPr>
              <a:t>区域品牌与普通的企业品牌、产品品牌之间最关键的差异，是区域品牌具有“准公共品”特征，对区域整体、区域产业、区域产品形成直接的品牌影响，能够使区域产业、区域产品与区域整体达到共同发展。</a:t>
            </a:r>
          </a:p>
        </p:txBody>
      </p:sp>
      <p:sp>
        <p:nvSpPr>
          <p:cNvPr id="988" name="等腰三角形"/>
          <p:cNvSpPr>
            <a:spLocks/>
          </p:cNvSpPr>
          <p:nvPr/>
        </p:nvSpPr>
        <p:spPr>
          <a:xfrm flipV="1">
            <a:off x="0" y="446"/>
            <a:ext cx="3772548" cy="3428553"/>
          </a:xfrm>
          <a:prstGeom prst="triangle">
            <a:avLst>
              <a:gd name="adj" fmla="val 0"/>
            </a:avLst>
          </a:prstGeom>
          <a:solidFill>
            <a:schemeClr val="accent1"/>
          </a:solidFill>
          <a:ln w="12700" cap="flat" cmpd="sng">
            <a:noFill/>
            <a:prstDash val="solid"/>
            <a:round/>
          </a:ln>
        </p:spPr>
        <p:txBody>
          <a:bodyPr rtlCol="0" anchor="ctr"/>
          <a:lstStyle/>
          <a:p>
            <a:pPr algn="ctr"/>
            <a:endParaRPr/>
          </a:p>
        </p:txBody>
      </p:sp>
      <p:sp>
        <p:nvSpPr>
          <p:cNvPr id="989" name="等腰三角形"/>
          <p:cNvSpPr>
            <a:spLocks/>
          </p:cNvSpPr>
          <p:nvPr/>
        </p:nvSpPr>
        <p:spPr>
          <a:xfrm rot="10800000" flipV="1">
            <a:off x="10054476" y="5086135"/>
            <a:ext cx="2135933" cy="1771419"/>
          </a:xfrm>
          <a:prstGeom prst="triangle">
            <a:avLst>
              <a:gd name="adj" fmla="val 0"/>
            </a:avLst>
          </a:prstGeom>
          <a:solidFill>
            <a:srgbClr val="4C4676"/>
          </a:solidFill>
          <a:ln w="12700" cap="flat" cmpd="sng">
            <a:noFill/>
            <a:prstDash val="solid"/>
            <a:round/>
          </a:ln>
        </p:spPr>
        <p:txBody>
          <a:bodyPr rtlCol="0" anchor="ctr"/>
          <a:lstStyle/>
          <a:p>
            <a:pPr algn="ctr"/>
            <a:endParaRPr/>
          </a:p>
        </p:txBody>
      </p:sp>
    </p:spTree>
    <p:extLst>
      <p:ext uri="{BB962C8B-B14F-4D97-AF65-F5344CB8AC3E}">
        <p14:creationId xmlns:p14="http://schemas.microsoft.com/office/powerpoint/2010/main" val="143389131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87"/>
                                        </p:tgtEl>
                                        <p:attrNameLst>
                                          <p:attrName>style.visibility</p:attrName>
                                        </p:attrNameLst>
                                      </p:cBhvr>
                                      <p:to>
                                        <p:strVal val="visible"/>
                                      </p:to>
                                    </p:set>
                                    <p:anim calcmode="lin" valueType="num">
                                      <p:cBhvr additive="base">
                                        <p:cTn id="7" dur="1000" fill="hold"/>
                                        <p:tgtEl>
                                          <p:spTgt spid="987"/>
                                        </p:tgtEl>
                                        <p:attrNameLst>
                                          <p:attrName>ppt_x</p:attrName>
                                        </p:attrNameLst>
                                      </p:cBhvr>
                                      <p:tavLst>
                                        <p:tav tm="0">
                                          <p:val>
                                            <p:strVal val="1+#ppt_w/2"/>
                                          </p:val>
                                        </p:tav>
                                        <p:tav tm="100000">
                                          <p:val>
                                            <p:strVal val="#ppt_x"/>
                                          </p:val>
                                        </p:tav>
                                      </p:tavLst>
                                    </p:anim>
                                    <p:anim calcmode="lin" valueType="num">
                                      <p:cBhvr additive="base">
                                        <p:cTn id="8" dur="1000" fill="hold"/>
                                        <p:tgtEl>
                                          <p:spTgt spid="98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986"/>
                                        </p:tgtEl>
                                        <p:attrNameLst>
                                          <p:attrName>style.visibility</p:attrName>
                                        </p:attrNameLst>
                                      </p:cBhvr>
                                      <p:to>
                                        <p:strVal val="visible"/>
                                      </p:to>
                                    </p:set>
                                    <p:animEffect transition="in" filter="checkerboard(across)">
                                      <p:cBhvr>
                                        <p:cTn id="13" dur="500"/>
                                        <p:tgtEl>
                                          <p:spTgt spid="986"/>
                                        </p:tgtEl>
                                      </p:cBhvr>
                                    </p:animEffect>
                                  </p:childTnLst>
                                </p:cTn>
                              </p:par>
                              <p:par>
                                <p:cTn id="14" presetID="2" presetClass="entr" presetSubtype="9" fill="hold" grpId="0" nodeType="withEffect">
                                  <p:stCondLst>
                                    <p:cond delay="0"/>
                                  </p:stCondLst>
                                  <p:childTnLst>
                                    <p:set>
                                      <p:cBhvr>
                                        <p:cTn id="15" dur="1" fill="hold">
                                          <p:stCondLst>
                                            <p:cond delay="0"/>
                                          </p:stCondLst>
                                        </p:cTn>
                                        <p:tgtEl>
                                          <p:spTgt spid="988"/>
                                        </p:tgtEl>
                                        <p:attrNameLst>
                                          <p:attrName>style.visibility</p:attrName>
                                        </p:attrNameLst>
                                      </p:cBhvr>
                                      <p:to>
                                        <p:strVal val="visible"/>
                                      </p:to>
                                    </p:set>
                                    <p:anim calcmode="lin" valueType="num">
                                      <p:cBhvr additive="base">
                                        <p:cTn id="16" dur="500" fill="hold"/>
                                        <p:tgtEl>
                                          <p:spTgt spid="988"/>
                                        </p:tgtEl>
                                        <p:attrNameLst>
                                          <p:attrName>ppt_x</p:attrName>
                                        </p:attrNameLst>
                                      </p:cBhvr>
                                      <p:tavLst>
                                        <p:tav tm="0">
                                          <p:val>
                                            <p:strVal val="0-#ppt_w/2"/>
                                          </p:val>
                                        </p:tav>
                                        <p:tav tm="100000">
                                          <p:val>
                                            <p:strVal val="#ppt_x"/>
                                          </p:val>
                                        </p:tav>
                                      </p:tavLst>
                                    </p:anim>
                                    <p:anim calcmode="lin" valueType="num">
                                      <p:cBhvr additive="base">
                                        <p:cTn id="17" dur="500" fill="hold"/>
                                        <p:tgtEl>
                                          <p:spTgt spid="988"/>
                                        </p:tgtEl>
                                        <p:attrNameLst>
                                          <p:attrName>ppt_y</p:attrName>
                                        </p:attrNameLst>
                                      </p:cBhvr>
                                      <p:tavLst>
                                        <p:tav tm="0">
                                          <p:val>
                                            <p:strVal val="0-#ppt_h/2"/>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989"/>
                                        </p:tgtEl>
                                        <p:attrNameLst>
                                          <p:attrName>style.visibility</p:attrName>
                                        </p:attrNameLst>
                                      </p:cBhvr>
                                      <p:to>
                                        <p:strVal val="visible"/>
                                      </p:to>
                                    </p:set>
                                    <p:anim calcmode="lin" valueType="num">
                                      <p:cBhvr additive="base">
                                        <p:cTn id="20" dur="500" fill="hold"/>
                                        <p:tgtEl>
                                          <p:spTgt spid="989"/>
                                        </p:tgtEl>
                                        <p:attrNameLst>
                                          <p:attrName>ppt_x</p:attrName>
                                        </p:attrNameLst>
                                      </p:cBhvr>
                                      <p:tavLst>
                                        <p:tav tm="0">
                                          <p:val>
                                            <p:strVal val="1+#ppt_w/2"/>
                                          </p:val>
                                        </p:tav>
                                        <p:tav tm="100000">
                                          <p:val>
                                            <p:strVal val="#ppt_x"/>
                                          </p:val>
                                        </p:tav>
                                      </p:tavLst>
                                    </p:anim>
                                    <p:anim calcmode="lin" valueType="num">
                                      <p:cBhvr additive="base">
                                        <p:cTn id="21" dur="500" fill="hold"/>
                                        <p:tgtEl>
                                          <p:spTgt spid="9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7" grpId="0" animBg="1"/>
      <p:bldP spid="988" grpId="0" animBg="1"/>
      <p:bldP spid="98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 name="直线"/>
          <p:cNvSpPr>
            <a:spLocks/>
          </p:cNvSpPr>
          <p:nvPr/>
        </p:nvSpPr>
        <p:spPr>
          <a:xfrm>
            <a:off x="0" y="635363"/>
            <a:ext cx="4228549" cy="0"/>
          </a:xfrm>
          <a:prstGeom prst="line">
            <a:avLst/>
          </a:prstGeom>
          <a:noFill/>
          <a:ln w="6350" cap="flat" cmpd="sng">
            <a:solidFill>
              <a:srgbClr val="A6A6A6"/>
            </a:solidFill>
            <a:prstDash val="solid"/>
            <a:round/>
            <a:tailEnd type="oval" w="med" len="med"/>
          </a:ln>
        </p:spPr>
        <p:txBody>
          <a:bodyPr rtlCol="0" anchor="ctr"/>
          <a:lstStyle/>
          <a:p>
            <a:pPr algn="ctr"/>
            <a:endParaRPr/>
          </a:p>
        </p:txBody>
      </p:sp>
      <p:sp>
        <p:nvSpPr>
          <p:cNvPr id="983" name="直线"/>
          <p:cNvSpPr>
            <a:spLocks/>
          </p:cNvSpPr>
          <p:nvPr/>
        </p:nvSpPr>
        <p:spPr>
          <a:xfrm>
            <a:off x="7961863" y="635363"/>
            <a:ext cx="4228549" cy="0"/>
          </a:xfrm>
          <a:prstGeom prst="line">
            <a:avLst/>
          </a:prstGeom>
          <a:noFill/>
          <a:ln w="6350" cap="flat" cmpd="sng">
            <a:solidFill>
              <a:srgbClr val="A6A6A6"/>
            </a:solidFill>
            <a:prstDash val="solid"/>
            <a:round/>
            <a:headEnd type="oval" w="med" len="med"/>
          </a:ln>
        </p:spPr>
        <p:txBody>
          <a:bodyPr rtlCol="0" anchor="ctr"/>
          <a:lstStyle/>
          <a:p>
            <a:pPr algn="ctr"/>
            <a:endParaRPr/>
          </a:p>
        </p:txBody>
      </p:sp>
      <p:sp>
        <p:nvSpPr>
          <p:cNvPr id="984" name="矩形"/>
          <p:cNvSpPr>
            <a:spLocks/>
          </p:cNvSpPr>
          <p:nvPr/>
        </p:nvSpPr>
        <p:spPr>
          <a:xfrm>
            <a:off x="4576600" y="345693"/>
            <a:ext cx="3037205" cy="577215"/>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zh-CN" altLang="en-US" sz="3200" b="0" i="0" u="none" strike="noStrike" kern="1200" cap="none" spc="0" baseline="0">
                <a:solidFill>
                  <a:schemeClr val="tx1"/>
                </a:solidFill>
                <a:latin typeface="Agency FB" pitchFamily="34" charset="0"/>
                <a:ea typeface="微软雅黑" charset="0"/>
                <a:cs typeface="Arial" pitchFamily="34" charset="0"/>
              </a:rPr>
              <a:t>区域品牌的概念</a:t>
            </a:r>
          </a:p>
        </p:txBody>
      </p:sp>
      <p:sp>
        <p:nvSpPr>
          <p:cNvPr id="988" name="等腰三角形"/>
          <p:cNvSpPr>
            <a:spLocks/>
          </p:cNvSpPr>
          <p:nvPr/>
        </p:nvSpPr>
        <p:spPr>
          <a:xfrm flipV="1">
            <a:off x="0" y="446"/>
            <a:ext cx="3772548" cy="3428553"/>
          </a:xfrm>
          <a:prstGeom prst="triangle">
            <a:avLst>
              <a:gd name="adj" fmla="val 0"/>
            </a:avLst>
          </a:prstGeom>
          <a:solidFill>
            <a:schemeClr val="accent1"/>
          </a:solidFill>
          <a:ln w="12700" cap="flat" cmpd="sng">
            <a:noFill/>
            <a:prstDash val="solid"/>
            <a:round/>
          </a:ln>
        </p:spPr>
        <p:txBody>
          <a:bodyPr rtlCol="0" anchor="ctr"/>
          <a:lstStyle/>
          <a:p>
            <a:pPr algn="ctr"/>
            <a:endParaRPr/>
          </a:p>
        </p:txBody>
      </p:sp>
      <p:sp>
        <p:nvSpPr>
          <p:cNvPr id="989" name="等腰三角形"/>
          <p:cNvSpPr>
            <a:spLocks/>
          </p:cNvSpPr>
          <p:nvPr/>
        </p:nvSpPr>
        <p:spPr>
          <a:xfrm rot="10800000" flipV="1">
            <a:off x="10054476" y="5086135"/>
            <a:ext cx="2135933" cy="1771419"/>
          </a:xfrm>
          <a:prstGeom prst="triangle">
            <a:avLst>
              <a:gd name="adj" fmla="val 0"/>
            </a:avLst>
          </a:prstGeom>
          <a:solidFill>
            <a:srgbClr val="4C4676"/>
          </a:solidFill>
          <a:ln w="12700" cap="flat" cmpd="sng">
            <a:noFill/>
            <a:prstDash val="solid"/>
            <a:round/>
          </a:ln>
        </p:spPr>
        <p:txBody>
          <a:bodyPr rtlCol="0" anchor="ctr"/>
          <a:lstStyle/>
          <a:p>
            <a:pPr algn="ctr"/>
            <a:endParaRPr/>
          </a:p>
        </p:txBody>
      </p:sp>
      <p:sp>
        <p:nvSpPr>
          <p:cNvPr id="2" name="矩形 1"/>
          <p:cNvSpPr/>
          <p:nvPr/>
        </p:nvSpPr>
        <p:spPr>
          <a:xfrm>
            <a:off x="4150936" y="1557825"/>
            <a:ext cx="6740915" cy="3970318"/>
          </a:xfrm>
          <a:prstGeom prst="rect">
            <a:avLst/>
          </a:prstGeom>
        </p:spPr>
        <p:txBody>
          <a:bodyPr wrap="square">
            <a:spAutoFit/>
          </a:bodyPr>
          <a:lstStyle/>
          <a:p>
            <a:r>
              <a:rPr lang="zh-CN" altLang="en-US" sz="2800" b="1" dirty="0" smtClean="0">
                <a:latin typeface="仿宋_GB2312" pitchFamily="49" charset="-122"/>
                <a:ea typeface="仿宋_GB2312" pitchFamily="49" charset="-122"/>
              </a:rPr>
              <a:t>区域</a:t>
            </a:r>
            <a:r>
              <a:rPr lang="zh-CN" altLang="en-US" sz="2800" b="1" dirty="0">
                <a:latin typeface="仿宋_GB2312" pitchFamily="49" charset="-122"/>
                <a:ea typeface="仿宋_GB2312" pitchFamily="49" charset="-122"/>
              </a:rPr>
              <a:t>品牌</a:t>
            </a:r>
            <a:r>
              <a:rPr lang="zh-CN" altLang="en-US" sz="2800" dirty="0">
                <a:latin typeface="仿宋_GB2312" pitchFamily="49" charset="-122"/>
                <a:ea typeface="仿宋_GB2312" pitchFamily="49" charset="-122"/>
              </a:rPr>
              <a:t>指</a:t>
            </a:r>
            <a:r>
              <a:rPr lang="zh-CN" altLang="en-US" sz="2800" dirty="0">
                <a:latin typeface="仿宋_GB2312" pitchFamily="49" charset="-122"/>
                <a:ea typeface="仿宋_GB2312" pitchFamily="49" charset="-122"/>
              </a:rPr>
              <a:t>来自同一区域内的某类产品在市场上具有较高的知名度和美誉度，为顾客所信任，给顾客形成品质纯正、质量上乘的印象，该区域的企业在市场开拓中可以凭借区位 品牌效应，节约营销费用，迅速打开市场。如意大利的皮鞋、荷兰的鲜花、日本的数码产品、瑞士的手表，洛阳和菏泽的牡丹、漳州的水仙、杭州的龙井茶等，都是知名的区位品牌。</a:t>
            </a:r>
          </a:p>
        </p:txBody>
      </p:sp>
      <p:pic>
        <p:nvPicPr>
          <p:cNvPr id="3" name="图片 2"/>
          <p:cNvPicPr>
            <a:picLocks noChangeAspect="1"/>
          </p:cNvPicPr>
          <p:nvPr/>
        </p:nvPicPr>
        <p:blipFill>
          <a:blip r:embed="rId3"/>
          <a:stretch>
            <a:fillRect/>
          </a:stretch>
        </p:blipFill>
        <p:spPr>
          <a:xfrm>
            <a:off x="1630586" y="1988800"/>
            <a:ext cx="2430422" cy="1059777"/>
          </a:xfrm>
          <a:prstGeom prst="rect">
            <a:avLst/>
          </a:prstGeom>
        </p:spPr>
      </p:pic>
    </p:spTree>
    <p:extLst>
      <p:ext uri="{BB962C8B-B14F-4D97-AF65-F5344CB8AC3E}">
        <p14:creationId xmlns:p14="http://schemas.microsoft.com/office/powerpoint/2010/main" val="171324765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988"/>
                                        </p:tgtEl>
                                        <p:attrNameLst>
                                          <p:attrName>style.visibility</p:attrName>
                                        </p:attrNameLst>
                                      </p:cBhvr>
                                      <p:to>
                                        <p:strVal val="visible"/>
                                      </p:to>
                                    </p:set>
                                    <p:anim calcmode="lin" valueType="num">
                                      <p:cBhvr additive="base">
                                        <p:cTn id="7" dur="500" fill="hold"/>
                                        <p:tgtEl>
                                          <p:spTgt spid="988"/>
                                        </p:tgtEl>
                                        <p:attrNameLst>
                                          <p:attrName>ppt_x</p:attrName>
                                        </p:attrNameLst>
                                      </p:cBhvr>
                                      <p:tavLst>
                                        <p:tav tm="0">
                                          <p:val>
                                            <p:strVal val="0-#ppt_w/2"/>
                                          </p:val>
                                        </p:tav>
                                        <p:tav tm="100000">
                                          <p:val>
                                            <p:strVal val="#ppt_x"/>
                                          </p:val>
                                        </p:tav>
                                      </p:tavLst>
                                    </p:anim>
                                    <p:anim calcmode="lin" valueType="num">
                                      <p:cBhvr additive="base">
                                        <p:cTn id="8" dur="500" fill="hold"/>
                                        <p:tgtEl>
                                          <p:spTgt spid="98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989"/>
                                        </p:tgtEl>
                                        <p:attrNameLst>
                                          <p:attrName>style.visibility</p:attrName>
                                        </p:attrNameLst>
                                      </p:cBhvr>
                                      <p:to>
                                        <p:strVal val="visible"/>
                                      </p:to>
                                    </p:set>
                                    <p:anim calcmode="lin" valueType="num">
                                      <p:cBhvr additive="base">
                                        <p:cTn id="11" dur="500" fill="hold"/>
                                        <p:tgtEl>
                                          <p:spTgt spid="989"/>
                                        </p:tgtEl>
                                        <p:attrNameLst>
                                          <p:attrName>ppt_x</p:attrName>
                                        </p:attrNameLst>
                                      </p:cBhvr>
                                      <p:tavLst>
                                        <p:tav tm="0">
                                          <p:val>
                                            <p:strVal val="1+#ppt_w/2"/>
                                          </p:val>
                                        </p:tav>
                                        <p:tav tm="100000">
                                          <p:val>
                                            <p:strVal val="#ppt_x"/>
                                          </p:val>
                                        </p:tav>
                                      </p:tavLst>
                                    </p:anim>
                                    <p:anim calcmode="lin" valueType="num">
                                      <p:cBhvr additive="base">
                                        <p:cTn id="12" dur="500" fill="hold"/>
                                        <p:tgtEl>
                                          <p:spTgt spid="9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8" grpId="0" animBg="1"/>
      <p:bldP spid="98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993" name="直线"/>
          <p:cNvSpPr>
            <a:spLocks/>
          </p:cNvSpPr>
          <p:nvPr/>
        </p:nvSpPr>
        <p:spPr>
          <a:xfrm flipV="1">
            <a:off x="141800" y="1132418"/>
            <a:ext cx="5168227" cy="19048"/>
          </a:xfrm>
          <a:prstGeom prst="line">
            <a:avLst/>
          </a:prstGeom>
          <a:noFill/>
          <a:ln w="3175" cap="flat" cmpd="sng">
            <a:solidFill>
              <a:srgbClr val="262626"/>
            </a:solidFill>
            <a:prstDash val="solid"/>
            <a:round/>
          </a:ln>
        </p:spPr>
        <p:txBody>
          <a:bodyPr rtlCol="0" anchor="ctr"/>
          <a:lstStyle/>
          <a:p>
            <a:pPr algn="ctr"/>
            <a:endParaRPr/>
          </a:p>
        </p:txBody>
      </p:sp>
      <p:sp>
        <p:nvSpPr>
          <p:cNvPr id="994" name="矩形"/>
          <p:cNvSpPr>
            <a:spLocks/>
          </p:cNvSpPr>
          <p:nvPr/>
        </p:nvSpPr>
        <p:spPr>
          <a:xfrm>
            <a:off x="169311" y="499534"/>
            <a:ext cx="10150212" cy="643149"/>
          </a:xfrm>
          <a:prstGeom prst="rect">
            <a:avLst/>
          </a:prstGeom>
          <a:noFill/>
          <a:ln w="9525" cap="flat" cmpd="sng">
            <a:noFill/>
            <a:prstDash val="solid"/>
            <a:round/>
          </a:ln>
        </p:spPr>
        <p:txBody>
          <a:bodyPr vert="horz" wrap="square" lIns="81172" tIns="40587" rIns="81172" bIns="40587" anchor="t" anchorCtr="0">
            <a:prstTxWarp prst="textNoShape">
              <a:avLst/>
            </a:prstTxWarp>
            <a:spAutoFit/>
          </a:bodyPr>
          <a:lstStyle/>
          <a:p>
            <a:pPr marL="0" indent="0" algn="ctr">
              <a:lnSpc>
                <a:spcPct val="100000"/>
              </a:lnSpc>
              <a:spcBef>
                <a:spcPts val="0"/>
              </a:spcBef>
              <a:spcAft>
                <a:spcPts val="0"/>
              </a:spcAft>
              <a:buNone/>
            </a:pPr>
            <a:r>
              <a:rPr lang="zh-CN" altLang="en-US" sz="3700" b="0" i="0" u="none" strike="noStrike" kern="1200" cap="none" spc="0" baseline="0">
                <a:solidFill>
                  <a:schemeClr val="tx1"/>
                </a:solidFill>
                <a:latin typeface="宋体" charset="0"/>
                <a:ea typeface="宋体" charset="0"/>
                <a:cs typeface="宋体" charset="0"/>
              </a:rPr>
              <a:t>《知识产权强国建设纲要（</a:t>
            </a:r>
            <a:r>
              <a:rPr lang="en-US" altLang="zh-CN" sz="3700" b="0" i="0" u="none" strike="noStrike" kern="1200" cap="none" spc="0" baseline="0">
                <a:solidFill>
                  <a:schemeClr val="tx1"/>
                </a:solidFill>
                <a:latin typeface="宋体" charset="0"/>
                <a:ea typeface="宋体" charset="0"/>
                <a:cs typeface="宋体" charset="0"/>
              </a:rPr>
              <a:t>2021-2035</a:t>
            </a:r>
            <a:r>
              <a:rPr lang="zh-CN" altLang="en-US" sz="3700" b="0" i="0" u="none" strike="noStrike" kern="1200" cap="none" spc="0" baseline="0">
                <a:solidFill>
                  <a:schemeClr val="tx1"/>
                </a:solidFill>
                <a:latin typeface="宋体" charset="0"/>
                <a:ea typeface="宋体" charset="0"/>
                <a:cs typeface="宋体" charset="0"/>
              </a:rPr>
              <a:t>年）》</a:t>
            </a:r>
            <a:endParaRPr lang="zh-CN" altLang="en-US" sz="3300" b="1" i="0" u="none" strike="noStrike" kern="1200" cap="none" spc="0" baseline="0">
              <a:solidFill>
                <a:srgbClr val="948A54"/>
              </a:solidFill>
              <a:latin typeface="微软雅黑" charset="0"/>
              <a:ea typeface="微软雅黑" charset="0"/>
              <a:cs typeface="Arial Unicode MS" pitchFamily="34" charset="-122"/>
            </a:endParaRPr>
          </a:p>
        </p:txBody>
      </p:sp>
      <p:sp>
        <p:nvSpPr>
          <p:cNvPr id="995" name="矩形"/>
          <p:cNvSpPr>
            <a:spLocks/>
          </p:cNvSpPr>
          <p:nvPr/>
        </p:nvSpPr>
        <p:spPr>
          <a:xfrm>
            <a:off x="19048" y="46566"/>
            <a:ext cx="124866" cy="440267"/>
          </a:xfrm>
          <a:prstGeom prst="rect">
            <a:avLst/>
          </a:prstGeom>
          <a:solidFill>
            <a:srgbClr val="1C4885"/>
          </a:solidFill>
          <a:ln w="9525" cap="flat" cmpd="sng">
            <a:noFill/>
            <a:prstDash val="solid"/>
            <a:miter/>
          </a:ln>
        </p:spPr>
        <p:txBody>
          <a:bodyPr rtlCol="0" anchor="ctr"/>
          <a:lstStyle/>
          <a:p>
            <a:pPr algn="ctr"/>
            <a:endParaRPr/>
          </a:p>
        </p:txBody>
      </p:sp>
      <p:sp>
        <p:nvSpPr>
          <p:cNvPr id="996" name="矩形"/>
          <p:cNvSpPr>
            <a:spLocks/>
          </p:cNvSpPr>
          <p:nvPr/>
        </p:nvSpPr>
        <p:spPr>
          <a:xfrm>
            <a:off x="1972476" y="1634067"/>
            <a:ext cx="225982" cy="346355"/>
          </a:xfrm>
          <a:prstGeom prst="rect">
            <a:avLst/>
          </a:prstGeom>
          <a:noFill/>
          <a:ln w="9525" cap="flat" cmpd="sng">
            <a:noFill/>
            <a:prstDash val="solid"/>
            <a:miter/>
          </a:ln>
        </p:spPr>
        <p:txBody>
          <a:bodyPr vert="horz" wrap="none" lIns="108229" tIns="54115" rIns="108229" bIns="54115" anchor="t" anchorCtr="0">
            <a:prstTxWarp prst="textNoShape">
              <a:avLst/>
            </a:prstTxWarp>
            <a:spAutoFit/>
          </a:bodyPr>
          <a:lstStyle/>
          <a:p>
            <a:pPr marL="0" lvl="1" indent="0" algn="l">
              <a:lnSpc>
                <a:spcPct val="100000"/>
              </a:lnSpc>
              <a:spcBef>
                <a:spcPts val="0"/>
              </a:spcBef>
              <a:spcAft>
                <a:spcPts val="0"/>
              </a:spcAft>
              <a:buNone/>
            </a:pPr>
            <a:r>
              <a:rPr lang="en-US" altLang="zh-CN" sz="1600" b="1" i="0" u="none" strike="noStrike" kern="1200" cap="none" spc="0" baseline="0">
                <a:solidFill>
                  <a:srgbClr val="080808"/>
                </a:solidFill>
                <a:latin typeface="微软雅黑" charset="0"/>
                <a:ea typeface="微软雅黑" charset="0"/>
                <a:cs typeface="宋体" charset="0"/>
              </a:rPr>
              <a:t> </a:t>
            </a:r>
            <a:endParaRPr lang="zh-CN" altLang="en-US" sz="4300" b="1" i="0" u="none" strike="noStrike" kern="1200" cap="none" spc="0" baseline="0">
              <a:solidFill>
                <a:srgbClr val="002060"/>
              </a:solidFill>
              <a:latin typeface="微软雅黑" charset="0"/>
              <a:ea typeface="微软雅黑" charset="0"/>
              <a:cs typeface="宋体" charset="0"/>
            </a:endParaRPr>
          </a:p>
        </p:txBody>
      </p:sp>
      <p:pic>
        <p:nvPicPr>
          <p:cNvPr id="997" name="图片" descr="C:\Users\saic\Desktop\微信图片_20181012111632.png"/>
          <p:cNvPicPr>
            <a:picLocks noChangeAspect="1"/>
          </p:cNvPicPr>
          <p:nvPr/>
        </p:nvPicPr>
        <p:blipFill>
          <a:blip r:embed="rId3" cstate="print"/>
          <a:stretch>
            <a:fillRect/>
          </a:stretch>
        </p:blipFill>
        <p:spPr>
          <a:xfrm>
            <a:off x="9631698" y="0"/>
            <a:ext cx="2558716" cy="1600200"/>
          </a:xfrm>
          <a:prstGeom prst="rect">
            <a:avLst/>
          </a:prstGeom>
          <a:noFill/>
          <a:ln w="9525" cap="flat" cmpd="sng">
            <a:noFill/>
            <a:prstDash val="solid"/>
            <a:miter/>
          </a:ln>
        </p:spPr>
      </p:pic>
      <p:sp>
        <p:nvSpPr>
          <p:cNvPr id="998" name="矩形"/>
          <p:cNvSpPr>
            <a:spLocks/>
          </p:cNvSpPr>
          <p:nvPr/>
        </p:nvSpPr>
        <p:spPr>
          <a:xfrm>
            <a:off x="431744" y="1221317"/>
            <a:ext cx="9407359" cy="3388983"/>
          </a:xfrm>
          <a:prstGeom prst="rect">
            <a:avLst/>
          </a:prstGeom>
          <a:noFill/>
          <a:ln w="9525" cap="flat" cmpd="sng">
            <a:noFill/>
            <a:prstDash val="solid"/>
            <a:miter/>
          </a:ln>
        </p:spPr>
        <p:txBody>
          <a:bodyPr vert="horz" wrap="square" lIns="121908" tIns="60954" rIns="121908" bIns="60954" anchor="t" anchorCtr="0">
            <a:prstTxWarp prst="textNoShape">
              <a:avLst/>
            </a:prstTxWarp>
            <a:spAutoFit/>
          </a:bodyPr>
          <a:lstStyle/>
          <a:p>
            <a:pPr marL="0" indent="0" algn="l">
              <a:lnSpc>
                <a:spcPct val="100000"/>
              </a:lnSpc>
              <a:spcBef>
                <a:spcPts val="0"/>
              </a:spcBef>
              <a:spcAft>
                <a:spcPts val="0"/>
              </a:spcAft>
              <a:buNone/>
            </a:pPr>
            <a:r>
              <a:rPr lang="zh-CN" altLang="en-US" sz="2800" b="0" i="0" u="none" strike="noStrike" kern="1200" cap="none" spc="0" baseline="0" dirty="0">
                <a:solidFill>
                  <a:schemeClr val="tx1"/>
                </a:solidFill>
                <a:latin typeface="仿宋_GB2312" pitchFamily="49" charset="-122"/>
                <a:ea typeface="仿宋_GB2312" pitchFamily="49" charset="-122"/>
                <a:cs typeface="宋体" charset="0"/>
              </a:rPr>
              <a:t>推进商标品牌建设，加强驰名商标保护，发展传承好传统品牌和老字号，大力培育具有国际影响力的知名商标品牌。发挥集体商标、证明商标制度作用，打造特色鲜明、竞争力强、市场信誉好的产业集群品牌和区域品牌。推动地理标志与特色产业发展、生态文明建设、历史文化传承以及乡村振兴有机融合，提升地理标志品牌影响力和产品附加值</a:t>
            </a:r>
            <a:r>
              <a:rPr lang="zh-CN" altLang="en-US" sz="1800" b="0" i="0" u="none" strike="noStrike" kern="1200" cap="none" spc="0" baseline="0" dirty="0">
                <a:solidFill>
                  <a:schemeClr val="tx1"/>
                </a:solidFill>
                <a:latin typeface="宋体" charset="0"/>
                <a:ea typeface="宋体" charset="0"/>
                <a:cs typeface="宋体" charset="0"/>
              </a:rPr>
              <a:t>。 </a:t>
            </a:r>
            <a:br>
              <a:rPr lang="zh-CN" altLang="en-US" sz="1800" b="0" i="0" u="none" strike="noStrike" kern="1200" cap="none" spc="0" baseline="0" dirty="0">
                <a:solidFill>
                  <a:schemeClr val="tx1"/>
                </a:solidFill>
                <a:latin typeface="宋体" charset="0"/>
                <a:ea typeface="宋体" charset="0"/>
                <a:cs typeface="宋体" charset="0"/>
              </a:rPr>
            </a:br>
            <a:endParaRPr lang="zh-CN" altLang="en-US" sz="1800" b="0" i="0" u="none" strike="noStrike" kern="1200" cap="none" spc="0" baseline="0" dirty="0">
              <a:solidFill>
                <a:schemeClr val="tx1"/>
              </a:solidFill>
              <a:latin typeface="宋体" charset="0"/>
              <a:ea typeface="宋体" charset="0"/>
              <a:cs typeface="宋体" charset="0"/>
            </a:endParaRPr>
          </a:p>
        </p:txBody>
      </p:sp>
    </p:spTree>
    <p:extLst>
      <p:ext uri="{BB962C8B-B14F-4D97-AF65-F5344CB8AC3E}">
        <p14:creationId xmlns:p14="http://schemas.microsoft.com/office/powerpoint/2010/main" val="539721855"/>
      </p:ext>
    </p:extLst>
  </p:cSld>
  <p:clrMapOvr>
    <a:masterClrMapping/>
  </p:clrMapOvr>
  <p:transition spd="slow" advTm="10000">
    <p:fad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993" name="直线"/>
          <p:cNvSpPr>
            <a:spLocks/>
          </p:cNvSpPr>
          <p:nvPr/>
        </p:nvSpPr>
        <p:spPr>
          <a:xfrm flipV="1">
            <a:off x="141800" y="1132418"/>
            <a:ext cx="5168227" cy="19048"/>
          </a:xfrm>
          <a:prstGeom prst="line">
            <a:avLst/>
          </a:prstGeom>
          <a:noFill/>
          <a:ln w="3175" cap="flat" cmpd="sng">
            <a:solidFill>
              <a:srgbClr val="262626"/>
            </a:solidFill>
            <a:prstDash val="solid"/>
            <a:round/>
          </a:ln>
        </p:spPr>
        <p:txBody>
          <a:bodyPr rtlCol="0" anchor="ctr"/>
          <a:lstStyle/>
          <a:p>
            <a:pPr algn="ctr"/>
            <a:endParaRPr/>
          </a:p>
        </p:txBody>
      </p:sp>
      <p:sp>
        <p:nvSpPr>
          <p:cNvPr id="994" name="矩形"/>
          <p:cNvSpPr>
            <a:spLocks/>
          </p:cNvSpPr>
          <p:nvPr/>
        </p:nvSpPr>
        <p:spPr>
          <a:xfrm>
            <a:off x="169311" y="499534"/>
            <a:ext cx="10150212" cy="651353"/>
          </a:xfrm>
          <a:prstGeom prst="rect">
            <a:avLst/>
          </a:prstGeom>
          <a:noFill/>
          <a:ln w="9525" cap="flat" cmpd="sng">
            <a:noFill/>
            <a:prstDash val="solid"/>
            <a:round/>
          </a:ln>
        </p:spPr>
        <p:txBody>
          <a:bodyPr vert="horz" wrap="square" lIns="81172" tIns="40587" rIns="81172" bIns="40587" anchor="t" anchorCtr="0">
            <a:prstTxWarp prst="textNoShape">
              <a:avLst/>
            </a:prstTxWarp>
            <a:spAutoFit/>
          </a:bodyPr>
          <a:lstStyle/>
          <a:p>
            <a:pPr algn="ctr"/>
            <a:r>
              <a:rPr lang="zh-CN" altLang="en-US" sz="3700" dirty="0"/>
              <a:t>《</a:t>
            </a:r>
            <a:r>
              <a:rPr lang="zh-CN" altLang="en-US" sz="2800" dirty="0"/>
              <a:t>国家发展改革委等部门关于新时代推进品牌建设的指导意见</a:t>
            </a:r>
            <a:r>
              <a:rPr lang="zh-CN" altLang="en-US" sz="3700" dirty="0"/>
              <a:t>》</a:t>
            </a:r>
            <a:endParaRPr lang="zh-CN" altLang="en-US" sz="3300" b="1" i="0" u="none" strike="noStrike" kern="1200" cap="none" spc="0" baseline="0" dirty="0">
              <a:solidFill>
                <a:srgbClr val="948A54"/>
              </a:solidFill>
              <a:latin typeface="微软雅黑" charset="0"/>
              <a:ea typeface="微软雅黑" charset="0"/>
              <a:cs typeface="Arial Unicode MS" pitchFamily="34" charset="-122"/>
            </a:endParaRPr>
          </a:p>
        </p:txBody>
      </p:sp>
      <p:sp>
        <p:nvSpPr>
          <p:cNvPr id="995" name="矩形"/>
          <p:cNvSpPr>
            <a:spLocks/>
          </p:cNvSpPr>
          <p:nvPr/>
        </p:nvSpPr>
        <p:spPr>
          <a:xfrm>
            <a:off x="19048" y="46566"/>
            <a:ext cx="124866" cy="440267"/>
          </a:xfrm>
          <a:prstGeom prst="rect">
            <a:avLst/>
          </a:prstGeom>
          <a:solidFill>
            <a:srgbClr val="1C4885"/>
          </a:solidFill>
          <a:ln w="9525" cap="flat" cmpd="sng">
            <a:noFill/>
            <a:prstDash val="solid"/>
            <a:miter/>
          </a:ln>
        </p:spPr>
        <p:txBody>
          <a:bodyPr rtlCol="0" anchor="ctr"/>
          <a:lstStyle/>
          <a:p>
            <a:pPr algn="ctr"/>
            <a:endParaRPr/>
          </a:p>
        </p:txBody>
      </p:sp>
      <p:sp>
        <p:nvSpPr>
          <p:cNvPr id="996" name="矩形"/>
          <p:cNvSpPr>
            <a:spLocks/>
          </p:cNvSpPr>
          <p:nvPr/>
        </p:nvSpPr>
        <p:spPr>
          <a:xfrm>
            <a:off x="1972476" y="1634067"/>
            <a:ext cx="225982" cy="346355"/>
          </a:xfrm>
          <a:prstGeom prst="rect">
            <a:avLst/>
          </a:prstGeom>
          <a:noFill/>
          <a:ln w="9525" cap="flat" cmpd="sng">
            <a:noFill/>
            <a:prstDash val="solid"/>
            <a:miter/>
          </a:ln>
        </p:spPr>
        <p:txBody>
          <a:bodyPr vert="horz" wrap="none" lIns="108229" tIns="54115" rIns="108229" bIns="54115" anchor="t" anchorCtr="0">
            <a:prstTxWarp prst="textNoShape">
              <a:avLst/>
            </a:prstTxWarp>
            <a:spAutoFit/>
          </a:bodyPr>
          <a:lstStyle/>
          <a:p>
            <a:pPr marL="0" lvl="1" indent="0" algn="l">
              <a:lnSpc>
                <a:spcPct val="100000"/>
              </a:lnSpc>
              <a:spcBef>
                <a:spcPts val="0"/>
              </a:spcBef>
              <a:spcAft>
                <a:spcPts val="0"/>
              </a:spcAft>
              <a:buNone/>
            </a:pPr>
            <a:r>
              <a:rPr lang="en-US" altLang="zh-CN" sz="1600" b="1" i="0" u="none" strike="noStrike" kern="1200" cap="none" spc="0" baseline="0">
                <a:solidFill>
                  <a:srgbClr val="080808"/>
                </a:solidFill>
                <a:latin typeface="微软雅黑" charset="0"/>
                <a:ea typeface="微软雅黑" charset="0"/>
                <a:cs typeface="宋体" charset="0"/>
              </a:rPr>
              <a:t> </a:t>
            </a:r>
            <a:endParaRPr lang="zh-CN" altLang="en-US" sz="4300" b="1" i="0" u="none" strike="noStrike" kern="1200" cap="none" spc="0" baseline="0">
              <a:solidFill>
                <a:srgbClr val="002060"/>
              </a:solidFill>
              <a:latin typeface="微软雅黑" charset="0"/>
              <a:ea typeface="微软雅黑" charset="0"/>
              <a:cs typeface="宋体" charset="0"/>
            </a:endParaRPr>
          </a:p>
        </p:txBody>
      </p:sp>
      <p:pic>
        <p:nvPicPr>
          <p:cNvPr id="997" name="图片" descr="C:\Users\saic\Desktop\微信图片_20181012111632.png"/>
          <p:cNvPicPr>
            <a:picLocks noChangeAspect="1"/>
          </p:cNvPicPr>
          <p:nvPr/>
        </p:nvPicPr>
        <p:blipFill>
          <a:blip r:embed="rId3" cstate="print"/>
          <a:stretch>
            <a:fillRect/>
          </a:stretch>
        </p:blipFill>
        <p:spPr>
          <a:xfrm>
            <a:off x="9631698" y="0"/>
            <a:ext cx="2558716" cy="1600200"/>
          </a:xfrm>
          <a:prstGeom prst="rect">
            <a:avLst/>
          </a:prstGeom>
          <a:noFill/>
          <a:ln w="9525" cap="flat" cmpd="sng">
            <a:noFill/>
            <a:prstDash val="solid"/>
            <a:miter/>
          </a:ln>
        </p:spPr>
      </p:pic>
      <p:sp>
        <p:nvSpPr>
          <p:cNvPr id="998" name="矩形"/>
          <p:cNvSpPr>
            <a:spLocks/>
          </p:cNvSpPr>
          <p:nvPr/>
        </p:nvSpPr>
        <p:spPr>
          <a:xfrm>
            <a:off x="694456" y="1268700"/>
            <a:ext cx="9407359" cy="3724084"/>
          </a:xfrm>
          <a:prstGeom prst="rect">
            <a:avLst/>
          </a:prstGeom>
          <a:noFill/>
          <a:ln w="9525" cap="flat" cmpd="sng">
            <a:noFill/>
            <a:prstDash val="solid"/>
            <a:miter/>
          </a:ln>
        </p:spPr>
        <p:txBody>
          <a:bodyPr vert="horz" wrap="square" lIns="121908" tIns="60954" rIns="121908" bIns="60954" anchor="t" anchorCtr="0">
            <a:prstTxWarp prst="textNoShape">
              <a:avLst/>
            </a:prstTxWarp>
            <a:spAutoFit/>
          </a:bodyPr>
          <a:lstStyle/>
          <a:p>
            <a:r>
              <a:rPr lang="zh-CN" altLang="en-US" sz="2400" b="1" dirty="0">
                <a:solidFill>
                  <a:srgbClr val="FF0000"/>
                </a:solidFill>
                <a:latin typeface="仿宋_GB2312" pitchFamily="49" charset="-122"/>
                <a:ea typeface="仿宋_GB2312" pitchFamily="49" charset="-122"/>
              </a:rPr>
              <a:t>培育区域品牌。鼓励各地围绕区域优势特色产业，打造竞争力强、美誉度高的区域品牌。</a:t>
            </a:r>
            <a:r>
              <a:rPr lang="zh-CN" altLang="en-US" sz="2400" dirty="0">
                <a:latin typeface="仿宋_GB2312" pitchFamily="49" charset="-122"/>
                <a:ea typeface="仿宋_GB2312" pitchFamily="49" charset="-122"/>
              </a:rPr>
              <a:t>支持产业联盟、行业协会商会、企业等共建区域品牌，在商标标识、质量标准等方面加强协调，宣传推介区域品牌形象。构建区域品牌质量标准、认证和追溯体系，推动产业集群质量品牌提升。</a:t>
            </a:r>
            <a:r>
              <a:rPr lang="zh-CN" altLang="en-US" sz="2400" dirty="0">
                <a:solidFill>
                  <a:srgbClr val="FF0000"/>
                </a:solidFill>
                <a:latin typeface="仿宋_GB2312" pitchFamily="49" charset="-122"/>
                <a:ea typeface="仿宋_GB2312" pitchFamily="49" charset="-122"/>
              </a:rPr>
              <a:t>充分发挥集体商标、证明商标制度作用</a:t>
            </a:r>
            <a:r>
              <a:rPr lang="zh-CN" altLang="en-US" sz="2400" dirty="0">
                <a:latin typeface="仿宋_GB2312" pitchFamily="49" charset="-122"/>
                <a:ea typeface="仿宋_GB2312" pitchFamily="49" charset="-122"/>
              </a:rPr>
              <a:t>，加强区域品牌运用、价值评估和知识产权融资，强化区域品牌使用管理和保护。加强地理标志的品牌培育和展示推广，推动地理标志与特色产业发展、生态文明建设、历史文化传承、乡村振兴等有机融合，提升区域品牌影响力和产品附加值。</a:t>
            </a:r>
            <a:r>
              <a:rPr lang="zh-CN" altLang="en-US" sz="1800" b="0" i="0" u="none" strike="noStrike" kern="1200" cap="none" spc="0" baseline="0" dirty="0">
                <a:solidFill>
                  <a:schemeClr val="tx1"/>
                </a:solidFill>
                <a:latin typeface="宋体" charset="0"/>
                <a:ea typeface="宋体" charset="0"/>
                <a:cs typeface="宋体" charset="0"/>
              </a:rPr>
              <a:t/>
            </a:r>
            <a:br>
              <a:rPr lang="zh-CN" altLang="en-US" sz="1800" b="0" i="0" u="none" strike="noStrike" kern="1200" cap="none" spc="0" baseline="0" dirty="0">
                <a:solidFill>
                  <a:schemeClr val="tx1"/>
                </a:solidFill>
                <a:latin typeface="宋体" charset="0"/>
                <a:ea typeface="宋体" charset="0"/>
                <a:cs typeface="宋体" charset="0"/>
              </a:rPr>
            </a:br>
            <a:endParaRPr lang="zh-CN" altLang="en-US" sz="1800" b="0" i="0" u="none" strike="noStrike" kern="1200" cap="none" spc="0" baseline="0" dirty="0">
              <a:solidFill>
                <a:schemeClr val="tx1"/>
              </a:solidFill>
              <a:latin typeface="宋体" charset="0"/>
              <a:ea typeface="宋体" charset="0"/>
              <a:cs typeface="宋体" charset="0"/>
            </a:endParaRPr>
          </a:p>
        </p:txBody>
      </p:sp>
    </p:spTree>
    <p:extLst>
      <p:ext uri="{BB962C8B-B14F-4D97-AF65-F5344CB8AC3E}">
        <p14:creationId xmlns:p14="http://schemas.microsoft.com/office/powerpoint/2010/main" val="3562985275"/>
      </p:ext>
    </p:extLst>
  </p:cSld>
  <p:clrMapOvr>
    <a:masterClrMapping/>
  </p:clrMapOvr>
  <p:transition spd="slow" advTm="10000">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 name="标题"/>
          <p:cNvSpPr>
            <a:spLocks noGrp="1"/>
          </p:cNvSpPr>
          <p:nvPr>
            <p:ph type="title"/>
          </p:nvPr>
        </p:nvSpPr>
        <p:spPr>
          <a:xfrm>
            <a:off x="571425" y="1285876"/>
            <a:ext cx="10971370" cy="631825"/>
          </a:xfrm>
          <a:prstGeom prst="rect">
            <a:avLst/>
          </a:prstGeom>
          <a:ln w="9525" cap="flat" cmpd="sng">
            <a:noFill/>
            <a:prstDash val="solid"/>
            <a:miter/>
          </a:ln>
        </p:spPr>
        <p:txBody>
          <a:bodyPr>
            <a:prstTxWarp prst="textNoShape">
              <a:avLst/>
            </a:prstTxWarp>
          </a:bodyPr>
          <a:lstStyle/>
          <a:p>
            <a:pPr marL="0" indent="0"/>
            <a:endParaRPr lang="zh-CN" altLang="en-US"/>
          </a:p>
        </p:txBody>
      </p:sp>
      <p:pic>
        <p:nvPicPr>
          <p:cNvPr id="1003" name="内容占位符" descr="201610201651199293.jpg"/>
          <p:cNvPicPr>
            <a:picLocks noGrp="1" noChangeAspect="1"/>
          </p:cNvPicPr>
          <p:nvPr>
            <p:ph idx="1"/>
          </p:nvPr>
        </p:nvPicPr>
        <p:blipFill>
          <a:blip r:embed="rId3" cstate="print"/>
          <a:stretch>
            <a:fillRect/>
          </a:stretch>
        </p:blipFill>
        <p:spPr>
          <a:xfrm>
            <a:off x="3774093" y="1283508"/>
            <a:ext cx="4642225" cy="5589240"/>
          </a:xfrm>
          <a:prstGeom prst="rect">
            <a:avLst/>
          </a:prstGeom>
          <a:noFill/>
          <a:ln w="9525" cap="flat" cmpd="sng">
            <a:noFill/>
            <a:prstDash val="solid"/>
            <a:miter/>
          </a:ln>
        </p:spPr>
      </p:pic>
      <p:sp>
        <p:nvSpPr>
          <p:cNvPr id="1004" name="编号占位符"/>
          <p:cNvSpPr>
            <a:spLocks noGrp="1"/>
          </p:cNvSpPr>
          <p:nvPr>
            <p:ph type="sldNum" idx="12"/>
          </p:nvPr>
        </p:nvSpPr>
        <p:spPr>
          <a:xfrm>
            <a:off x="8736462" y="6356351"/>
            <a:ext cx="2844429" cy="365125"/>
          </a:xfrm>
          <a:prstGeom prst="rect">
            <a:avLst/>
          </a:prstGeom>
          <a:ln w="9525" cap="flat" cmpd="sng">
            <a:noFill/>
            <a:prstDash val="solid"/>
            <a:miter/>
          </a:ln>
        </p:spPr>
        <p:txBody>
          <a:bodyPr>
            <a:prstTxWarp prst="textNoShape">
              <a:avLst/>
            </a:prstTxWarp>
          </a:bodyPr>
          <a:lstStyle/>
          <a:p>
            <a:fld id="{CAD2D6BD-DE1B-4B5F-8B41-2702339687B9}" type="slidenum">
              <a:rPr lang="en-US" altLang="zh-CN">
                <a:latin typeface="Arial" pitchFamily="34" charset="0"/>
                <a:ea typeface="微软雅黑" charset="0"/>
                <a:cs typeface="Arial" pitchFamily="34" charset="0"/>
              </a:rPr>
              <a:t>35</a:t>
            </a:fld>
            <a:endParaRPr lang="zh-CN" altLang="en-US">
              <a:latin typeface="Arial" pitchFamily="34" charset="0"/>
              <a:ea typeface="微软雅黑" charset="0"/>
              <a:cs typeface="Arial" pitchFamily="34" charset="0"/>
            </a:endParaRPr>
          </a:p>
        </p:txBody>
      </p:sp>
      <p:sp>
        <p:nvSpPr>
          <p:cNvPr id="1005" name="直线"/>
          <p:cNvSpPr>
            <a:spLocks/>
          </p:cNvSpPr>
          <p:nvPr/>
        </p:nvSpPr>
        <p:spPr>
          <a:xfrm>
            <a:off x="0" y="635363"/>
            <a:ext cx="4228549" cy="0"/>
          </a:xfrm>
          <a:prstGeom prst="line">
            <a:avLst/>
          </a:prstGeom>
          <a:noFill/>
          <a:ln w="6350" cap="flat" cmpd="sng">
            <a:solidFill>
              <a:srgbClr val="A6A6A6"/>
            </a:solidFill>
            <a:prstDash val="solid"/>
            <a:round/>
            <a:tailEnd type="oval" w="med" len="med"/>
          </a:ln>
        </p:spPr>
        <p:txBody>
          <a:bodyPr rtlCol="0" anchor="ctr"/>
          <a:lstStyle/>
          <a:p>
            <a:pPr algn="ctr"/>
            <a:endParaRPr/>
          </a:p>
        </p:txBody>
      </p:sp>
      <p:sp>
        <p:nvSpPr>
          <p:cNvPr id="1006" name="直线"/>
          <p:cNvSpPr>
            <a:spLocks/>
          </p:cNvSpPr>
          <p:nvPr/>
        </p:nvSpPr>
        <p:spPr>
          <a:xfrm>
            <a:off x="7961863" y="635363"/>
            <a:ext cx="4228549" cy="0"/>
          </a:xfrm>
          <a:prstGeom prst="line">
            <a:avLst/>
          </a:prstGeom>
          <a:noFill/>
          <a:ln w="6350" cap="flat" cmpd="sng">
            <a:solidFill>
              <a:srgbClr val="A6A6A6"/>
            </a:solidFill>
            <a:prstDash val="solid"/>
            <a:round/>
            <a:headEnd type="oval" w="med" len="med"/>
          </a:ln>
        </p:spPr>
        <p:txBody>
          <a:bodyPr rtlCol="0" anchor="ctr"/>
          <a:lstStyle/>
          <a:p>
            <a:pPr algn="ctr"/>
            <a:endParaRPr/>
          </a:p>
        </p:txBody>
      </p:sp>
      <p:sp>
        <p:nvSpPr>
          <p:cNvPr id="1007" name="矩形"/>
          <p:cNvSpPr>
            <a:spLocks/>
          </p:cNvSpPr>
          <p:nvPr/>
        </p:nvSpPr>
        <p:spPr>
          <a:xfrm>
            <a:off x="4576600" y="345693"/>
            <a:ext cx="3037205" cy="577215"/>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zh-CN" altLang="en-US" sz="3200" b="0" i="0" u="none" strike="noStrike" kern="1200" cap="none" spc="0" baseline="0">
                <a:solidFill>
                  <a:schemeClr val="tx1"/>
                </a:solidFill>
                <a:latin typeface="Agency FB" pitchFamily="34" charset="0"/>
                <a:ea typeface="微软雅黑" charset="0"/>
                <a:cs typeface="Arial" pitchFamily="34" charset="0"/>
              </a:rPr>
              <a:t>区域品牌的案例</a:t>
            </a:r>
          </a:p>
        </p:txBody>
      </p:sp>
      <p:sp>
        <p:nvSpPr>
          <p:cNvPr id="1008" name="等腰三角形"/>
          <p:cNvSpPr>
            <a:spLocks/>
          </p:cNvSpPr>
          <p:nvPr/>
        </p:nvSpPr>
        <p:spPr>
          <a:xfrm flipV="1">
            <a:off x="0" y="446"/>
            <a:ext cx="3218268" cy="3145125"/>
          </a:xfrm>
          <a:prstGeom prst="triangle">
            <a:avLst>
              <a:gd name="adj" fmla="val 0"/>
            </a:avLst>
          </a:prstGeom>
          <a:solidFill>
            <a:schemeClr val="accent1"/>
          </a:solidFill>
          <a:ln w="12700" cap="flat" cmpd="sng">
            <a:noFill/>
            <a:prstDash val="solid"/>
            <a:round/>
          </a:ln>
        </p:spPr>
        <p:txBody>
          <a:bodyPr rtlCol="0" anchor="ctr"/>
          <a:lstStyle/>
          <a:p>
            <a:pPr algn="ctr"/>
            <a:endParaRPr/>
          </a:p>
        </p:txBody>
      </p:sp>
      <p:sp>
        <p:nvSpPr>
          <p:cNvPr id="1009" name="等腰三角形"/>
          <p:cNvSpPr>
            <a:spLocks/>
          </p:cNvSpPr>
          <p:nvPr/>
        </p:nvSpPr>
        <p:spPr>
          <a:xfrm rot="10800000" flipV="1">
            <a:off x="10054476" y="5086135"/>
            <a:ext cx="2135933" cy="1771419"/>
          </a:xfrm>
          <a:prstGeom prst="triangle">
            <a:avLst>
              <a:gd name="adj" fmla="val 0"/>
            </a:avLst>
          </a:prstGeom>
          <a:solidFill>
            <a:srgbClr val="4C4676"/>
          </a:solidFill>
          <a:ln w="12700" cap="flat" cmpd="sng">
            <a:noFill/>
            <a:prstDash val="solid"/>
            <a:round/>
          </a:ln>
        </p:spPr>
        <p:txBody>
          <a:bodyPr rtlCol="0" anchor="ctr"/>
          <a:lstStyle/>
          <a:p>
            <a:pPr algn="ctr"/>
            <a:endParaRPr/>
          </a:p>
        </p:txBody>
      </p:sp>
    </p:spTree>
    <p:extLst>
      <p:ext uri="{BB962C8B-B14F-4D97-AF65-F5344CB8AC3E}">
        <p14:creationId xmlns:p14="http://schemas.microsoft.com/office/powerpoint/2010/main" val="191033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008"/>
                                        </p:tgtEl>
                                        <p:attrNameLst>
                                          <p:attrName>style.visibility</p:attrName>
                                        </p:attrNameLst>
                                      </p:cBhvr>
                                      <p:to>
                                        <p:strVal val="visible"/>
                                      </p:to>
                                    </p:set>
                                    <p:anim calcmode="lin" valueType="num">
                                      <p:cBhvr additive="base">
                                        <p:cTn id="7" dur="500" fill="hold"/>
                                        <p:tgtEl>
                                          <p:spTgt spid="1008"/>
                                        </p:tgtEl>
                                        <p:attrNameLst>
                                          <p:attrName>ppt_x</p:attrName>
                                        </p:attrNameLst>
                                      </p:cBhvr>
                                      <p:tavLst>
                                        <p:tav tm="0">
                                          <p:val>
                                            <p:strVal val="0-#ppt_w/2"/>
                                          </p:val>
                                        </p:tav>
                                        <p:tav tm="100000">
                                          <p:val>
                                            <p:strVal val="#ppt_x"/>
                                          </p:val>
                                        </p:tav>
                                      </p:tavLst>
                                    </p:anim>
                                    <p:anim calcmode="lin" valueType="num">
                                      <p:cBhvr additive="base">
                                        <p:cTn id="8" dur="500" fill="hold"/>
                                        <p:tgtEl>
                                          <p:spTgt spid="100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009"/>
                                        </p:tgtEl>
                                        <p:attrNameLst>
                                          <p:attrName>style.visibility</p:attrName>
                                        </p:attrNameLst>
                                      </p:cBhvr>
                                      <p:to>
                                        <p:strVal val="visible"/>
                                      </p:to>
                                    </p:set>
                                    <p:anim calcmode="lin" valueType="num">
                                      <p:cBhvr additive="base">
                                        <p:cTn id="11" dur="500" fill="hold"/>
                                        <p:tgtEl>
                                          <p:spTgt spid="1009"/>
                                        </p:tgtEl>
                                        <p:attrNameLst>
                                          <p:attrName>ppt_x</p:attrName>
                                        </p:attrNameLst>
                                      </p:cBhvr>
                                      <p:tavLst>
                                        <p:tav tm="0">
                                          <p:val>
                                            <p:strVal val="1+#ppt_w/2"/>
                                          </p:val>
                                        </p:tav>
                                        <p:tav tm="100000">
                                          <p:val>
                                            <p:strVal val="#ppt_x"/>
                                          </p:val>
                                        </p:tav>
                                      </p:tavLst>
                                    </p:anim>
                                    <p:anim calcmode="lin" valueType="num">
                                      <p:cBhvr additive="base">
                                        <p:cTn id="12" dur="500" fill="hold"/>
                                        <p:tgtEl>
                                          <p:spTgt spid="10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8" grpId="0" animBg="1"/>
      <p:bldP spid="100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 name="标题"/>
          <p:cNvSpPr>
            <a:spLocks noGrp="1"/>
          </p:cNvSpPr>
          <p:nvPr>
            <p:ph type="title"/>
          </p:nvPr>
        </p:nvSpPr>
        <p:spPr>
          <a:xfrm>
            <a:off x="571425" y="1285876"/>
            <a:ext cx="10971370" cy="631825"/>
          </a:xfrm>
          <a:prstGeom prst="rect">
            <a:avLst/>
          </a:prstGeom>
          <a:ln w="9525" cap="flat" cmpd="sng">
            <a:noFill/>
            <a:prstDash val="solid"/>
            <a:miter/>
          </a:ln>
        </p:spPr>
        <p:txBody>
          <a:bodyPr>
            <a:prstTxWarp prst="textNoShape">
              <a:avLst/>
            </a:prstTxWarp>
          </a:bodyPr>
          <a:lstStyle/>
          <a:p>
            <a:pPr marL="0" indent="0"/>
            <a:endParaRPr lang="zh-CN" altLang="en-US"/>
          </a:p>
        </p:txBody>
      </p:sp>
      <p:sp>
        <p:nvSpPr>
          <p:cNvPr id="1004" name="编号占位符"/>
          <p:cNvSpPr>
            <a:spLocks noGrp="1"/>
          </p:cNvSpPr>
          <p:nvPr>
            <p:ph type="sldNum" idx="12"/>
          </p:nvPr>
        </p:nvSpPr>
        <p:spPr>
          <a:xfrm>
            <a:off x="8736462" y="6356351"/>
            <a:ext cx="2844429" cy="365125"/>
          </a:xfrm>
          <a:prstGeom prst="rect">
            <a:avLst/>
          </a:prstGeom>
          <a:ln w="9525" cap="flat" cmpd="sng">
            <a:noFill/>
            <a:prstDash val="solid"/>
            <a:miter/>
          </a:ln>
        </p:spPr>
        <p:txBody>
          <a:bodyPr>
            <a:prstTxWarp prst="textNoShape">
              <a:avLst/>
            </a:prstTxWarp>
          </a:bodyPr>
          <a:lstStyle/>
          <a:p>
            <a:fld id="{CAD2D6BD-DE1B-4B5F-8B41-2702339687B9}" type="slidenum">
              <a:rPr lang="en-US" altLang="zh-CN">
                <a:latin typeface="Arial" pitchFamily="34" charset="0"/>
                <a:ea typeface="微软雅黑" charset="0"/>
                <a:cs typeface="Arial" pitchFamily="34" charset="0"/>
              </a:rPr>
              <a:t>36</a:t>
            </a:fld>
            <a:endParaRPr lang="zh-CN" altLang="en-US">
              <a:latin typeface="Arial" pitchFamily="34" charset="0"/>
              <a:ea typeface="微软雅黑" charset="0"/>
              <a:cs typeface="Arial" pitchFamily="34" charset="0"/>
            </a:endParaRPr>
          </a:p>
        </p:txBody>
      </p:sp>
      <p:sp>
        <p:nvSpPr>
          <p:cNvPr id="1005" name="直线"/>
          <p:cNvSpPr>
            <a:spLocks/>
          </p:cNvSpPr>
          <p:nvPr/>
        </p:nvSpPr>
        <p:spPr>
          <a:xfrm>
            <a:off x="0" y="635363"/>
            <a:ext cx="4228549" cy="0"/>
          </a:xfrm>
          <a:prstGeom prst="line">
            <a:avLst/>
          </a:prstGeom>
          <a:noFill/>
          <a:ln w="6350" cap="flat" cmpd="sng">
            <a:solidFill>
              <a:srgbClr val="A6A6A6"/>
            </a:solidFill>
            <a:prstDash val="solid"/>
            <a:round/>
            <a:tailEnd type="oval" w="med" len="med"/>
          </a:ln>
        </p:spPr>
        <p:txBody>
          <a:bodyPr rtlCol="0" anchor="ctr"/>
          <a:lstStyle/>
          <a:p>
            <a:pPr algn="ctr"/>
            <a:endParaRPr/>
          </a:p>
        </p:txBody>
      </p:sp>
      <p:sp>
        <p:nvSpPr>
          <p:cNvPr id="1006" name="直线"/>
          <p:cNvSpPr>
            <a:spLocks/>
          </p:cNvSpPr>
          <p:nvPr/>
        </p:nvSpPr>
        <p:spPr>
          <a:xfrm>
            <a:off x="7961863" y="635363"/>
            <a:ext cx="4228549" cy="0"/>
          </a:xfrm>
          <a:prstGeom prst="line">
            <a:avLst/>
          </a:prstGeom>
          <a:noFill/>
          <a:ln w="6350" cap="flat" cmpd="sng">
            <a:solidFill>
              <a:srgbClr val="A6A6A6"/>
            </a:solidFill>
            <a:prstDash val="solid"/>
            <a:round/>
            <a:headEnd type="oval" w="med" len="med"/>
          </a:ln>
        </p:spPr>
        <p:txBody>
          <a:bodyPr rtlCol="0" anchor="ctr"/>
          <a:lstStyle/>
          <a:p>
            <a:pPr algn="ctr"/>
            <a:endParaRPr/>
          </a:p>
        </p:txBody>
      </p:sp>
      <p:sp>
        <p:nvSpPr>
          <p:cNvPr id="1007" name="矩形"/>
          <p:cNvSpPr>
            <a:spLocks/>
          </p:cNvSpPr>
          <p:nvPr/>
        </p:nvSpPr>
        <p:spPr>
          <a:xfrm>
            <a:off x="4576600" y="345693"/>
            <a:ext cx="3037205" cy="577215"/>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zh-CN" altLang="en-US" sz="3200" b="0" i="0" u="none" strike="noStrike" kern="1200" cap="none" spc="0" baseline="0">
                <a:solidFill>
                  <a:schemeClr val="tx1"/>
                </a:solidFill>
                <a:latin typeface="Agency FB" pitchFamily="34" charset="0"/>
                <a:ea typeface="微软雅黑" charset="0"/>
                <a:cs typeface="Arial" pitchFamily="34" charset="0"/>
              </a:rPr>
              <a:t>区域品牌的案例</a:t>
            </a:r>
          </a:p>
        </p:txBody>
      </p:sp>
      <p:sp>
        <p:nvSpPr>
          <p:cNvPr id="1008" name="等腰三角形"/>
          <p:cNvSpPr>
            <a:spLocks/>
          </p:cNvSpPr>
          <p:nvPr/>
        </p:nvSpPr>
        <p:spPr>
          <a:xfrm flipV="1">
            <a:off x="0" y="446"/>
            <a:ext cx="3218268" cy="3145125"/>
          </a:xfrm>
          <a:prstGeom prst="triangle">
            <a:avLst>
              <a:gd name="adj" fmla="val 0"/>
            </a:avLst>
          </a:prstGeom>
          <a:solidFill>
            <a:schemeClr val="accent1"/>
          </a:solidFill>
          <a:ln w="12700" cap="flat" cmpd="sng">
            <a:noFill/>
            <a:prstDash val="solid"/>
            <a:round/>
          </a:ln>
        </p:spPr>
        <p:txBody>
          <a:bodyPr rtlCol="0" anchor="ctr"/>
          <a:lstStyle/>
          <a:p>
            <a:pPr algn="ctr"/>
            <a:endParaRPr/>
          </a:p>
        </p:txBody>
      </p:sp>
      <p:sp>
        <p:nvSpPr>
          <p:cNvPr id="1009" name="等腰三角形"/>
          <p:cNvSpPr>
            <a:spLocks/>
          </p:cNvSpPr>
          <p:nvPr/>
        </p:nvSpPr>
        <p:spPr>
          <a:xfrm rot="10800000" flipV="1">
            <a:off x="10054476" y="5086135"/>
            <a:ext cx="2135933" cy="1771419"/>
          </a:xfrm>
          <a:prstGeom prst="triangle">
            <a:avLst>
              <a:gd name="adj" fmla="val 0"/>
            </a:avLst>
          </a:prstGeom>
          <a:solidFill>
            <a:srgbClr val="4C4676"/>
          </a:solidFill>
          <a:ln w="12700" cap="flat" cmpd="sng">
            <a:noFill/>
            <a:prstDash val="solid"/>
            <a:round/>
          </a:ln>
        </p:spPr>
        <p:txBody>
          <a:bodyPr rtlCol="0" anchor="ctr"/>
          <a:lstStyle/>
          <a:p>
            <a:pPr algn="ctr"/>
            <a:endParaRPr/>
          </a:p>
        </p:txBody>
      </p:sp>
      <p:pic>
        <p:nvPicPr>
          <p:cNvPr id="1026" name="Picture 2" descr="https://gimg2.baidu.com/image_search/src=http%3A%2F%2F5b0988e595225.cdn.sohucs.com%2Fimages%2F20190612%2Fa9d4f037637b4e4e9dd857c2b1ace7ca.jpeg&amp;refer=http%3A%2F%2F5b0988e595225.cdn.sohucs.com&amp;app=2002&amp;size=f9999,10000&amp;q=a80&amp;n=0&amp;g=0n&amp;fmt=auto?sec=1664949436&amp;t=38767a456e419f92b6f8c4483f8671e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8476" y="1285876"/>
            <a:ext cx="1083822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79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008"/>
                                        </p:tgtEl>
                                        <p:attrNameLst>
                                          <p:attrName>style.visibility</p:attrName>
                                        </p:attrNameLst>
                                      </p:cBhvr>
                                      <p:to>
                                        <p:strVal val="visible"/>
                                      </p:to>
                                    </p:set>
                                    <p:anim calcmode="lin" valueType="num">
                                      <p:cBhvr additive="base">
                                        <p:cTn id="7" dur="500" fill="hold"/>
                                        <p:tgtEl>
                                          <p:spTgt spid="1008"/>
                                        </p:tgtEl>
                                        <p:attrNameLst>
                                          <p:attrName>ppt_x</p:attrName>
                                        </p:attrNameLst>
                                      </p:cBhvr>
                                      <p:tavLst>
                                        <p:tav tm="0">
                                          <p:val>
                                            <p:strVal val="0-#ppt_w/2"/>
                                          </p:val>
                                        </p:tav>
                                        <p:tav tm="100000">
                                          <p:val>
                                            <p:strVal val="#ppt_x"/>
                                          </p:val>
                                        </p:tav>
                                      </p:tavLst>
                                    </p:anim>
                                    <p:anim calcmode="lin" valueType="num">
                                      <p:cBhvr additive="base">
                                        <p:cTn id="8" dur="500" fill="hold"/>
                                        <p:tgtEl>
                                          <p:spTgt spid="100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009"/>
                                        </p:tgtEl>
                                        <p:attrNameLst>
                                          <p:attrName>style.visibility</p:attrName>
                                        </p:attrNameLst>
                                      </p:cBhvr>
                                      <p:to>
                                        <p:strVal val="visible"/>
                                      </p:to>
                                    </p:set>
                                    <p:anim calcmode="lin" valueType="num">
                                      <p:cBhvr additive="base">
                                        <p:cTn id="11" dur="500" fill="hold"/>
                                        <p:tgtEl>
                                          <p:spTgt spid="1009"/>
                                        </p:tgtEl>
                                        <p:attrNameLst>
                                          <p:attrName>ppt_x</p:attrName>
                                        </p:attrNameLst>
                                      </p:cBhvr>
                                      <p:tavLst>
                                        <p:tav tm="0">
                                          <p:val>
                                            <p:strVal val="1+#ppt_w/2"/>
                                          </p:val>
                                        </p:tav>
                                        <p:tav tm="100000">
                                          <p:val>
                                            <p:strVal val="#ppt_x"/>
                                          </p:val>
                                        </p:tav>
                                      </p:tavLst>
                                    </p:anim>
                                    <p:anim calcmode="lin" valueType="num">
                                      <p:cBhvr additive="base">
                                        <p:cTn id="12" dur="500" fill="hold"/>
                                        <p:tgtEl>
                                          <p:spTgt spid="10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8" grpId="0" animBg="1"/>
      <p:bldP spid="100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 name="编号占位符"/>
          <p:cNvSpPr>
            <a:spLocks noGrp="1"/>
          </p:cNvSpPr>
          <p:nvPr>
            <p:ph type="sldNum" idx="12"/>
          </p:nvPr>
        </p:nvSpPr>
        <p:spPr>
          <a:xfrm>
            <a:off x="8736462" y="6356351"/>
            <a:ext cx="2844429" cy="365125"/>
          </a:xfrm>
          <a:prstGeom prst="rect">
            <a:avLst/>
          </a:prstGeom>
          <a:ln w="9525" cap="flat" cmpd="sng">
            <a:noFill/>
            <a:prstDash val="solid"/>
            <a:miter/>
          </a:ln>
        </p:spPr>
        <p:txBody>
          <a:bodyPr>
            <a:prstTxWarp prst="textNoShape">
              <a:avLst/>
            </a:prstTxWarp>
          </a:bodyPr>
          <a:lstStyle/>
          <a:p>
            <a:fld id="{CAD2D6BD-DE1B-4B5F-8B41-2702339687B9}" type="slidenum">
              <a:rPr lang="en-US" altLang="zh-CN">
                <a:latin typeface="Arial" pitchFamily="34" charset="0"/>
                <a:ea typeface="微软雅黑" charset="0"/>
                <a:cs typeface="Arial" pitchFamily="34" charset="0"/>
              </a:rPr>
              <a:t>37</a:t>
            </a:fld>
            <a:endParaRPr lang="zh-CN" altLang="en-US">
              <a:latin typeface="Arial" pitchFamily="34" charset="0"/>
              <a:ea typeface="微软雅黑" charset="0"/>
              <a:cs typeface="Arial" pitchFamily="34" charset="0"/>
            </a:endParaRPr>
          </a:p>
        </p:txBody>
      </p:sp>
      <p:sp>
        <p:nvSpPr>
          <p:cNvPr id="1005" name="直线"/>
          <p:cNvSpPr>
            <a:spLocks/>
          </p:cNvSpPr>
          <p:nvPr/>
        </p:nvSpPr>
        <p:spPr>
          <a:xfrm>
            <a:off x="0" y="635363"/>
            <a:ext cx="4228549" cy="0"/>
          </a:xfrm>
          <a:prstGeom prst="line">
            <a:avLst/>
          </a:prstGeom>
          <a:noFill/>
          <a:ln w="6350" cap="flat" cmpd="sng">
            <a:solidFill>
              <a:srgbClr val="A6A6A6"/>
            </a:solidFill>
            <a:prstDash val="solid"/>
            <a:round/>
            <a:tailEnd type="oval" w="med" len="med"/>
          </a:ln>
        </p:spPr>
        <p:txBody>
          <a:bodyPr rtlCol="0" anchor="ctr"/>
          <a:lstStyle/>
          <a:p>
            <a:pPr algn="ctr"/>
            <a:endParaRPr/>
          </a:p>
        </p:txBody>
      </p:sp>
      <p:sp>
        <p:nvSpPr>
          <p:cNvPr id="1006" name="直线"/>
          <p:cNvSpPr>
            <a:spLocks/>
          </p:cNvSpPr>
          <p:nvPr/>
        </p:nvSpPr>
        <p:spPr>
          <a:xfrm>
            <a:off x="7961863" y="635363"/>
            <a:ext cx="4228549" cy="0"/>
          </a:xfrm>
          <a:prstGeom prst="line">
            <a:avLst/>
          </a:prstGeom>
          <a:noFill/>
          <a:ln w="6350" cap="flat" cmpd="sng">
            <a:solidFill>
              <a:srgbClr val="A6A6A6"/>
            </a:solidFill>
            <a:prstDash val="solid"/>
            <a:round/>
            <a:headEnd type="oval" w="med" len="med"/>
          </a:ln>
        </p:spPr>
        <p:txBody>
          <a:bodyPr rtlCol="0" anchor="ctr"/>
          <a:lstStyle/>
          <a:p>
            <a:pPr algn="ctr"/>
            <a:endParaRPr/>
          </a:p>
        </p:txBody>
      </p:sp>
      <p:sp>
        <p:nvSpPr>
          <p:cNvPr id="1007" name="矩形"/>
          <p:cNvSpPr>
            <a:spLocks/>
          </p:cNvSpPr>
          <p:nvPr/>
        </p:nvSpPr>
        <p:spPr>
          <a:xfrm>
            <a:off x="4576600" y="345693"/>
            <a:ext cx="3037205" cy="577215"/>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zh-CN" altLang="en-US" sz="3200" b="0" i="0" u="none" strike="noStrike" kern="1200" cap="none" spc="0" baseline="0">
                <a:solidFill>
                  <a:schemeClr val="tx1"/>
                </a:solidFill>
                <a:latin typeface="Agency FB" pitchFamily="34" charset="0"/>
                <a:ea typeface="微软雅黑" charset="0"/>
                <a:cs typeface="Arial" pitchFamily="34" charset="0"/>
              </a:rPr>
              <a:t>区域品牌的案例</a:t>
            </a:r>
          </a:p>
        </p:txBody>
      </p:sp>
      <p:sp>
        <p:nvSpPr>
          <p:cNvPr id="1008" name="等腰三角形"/>
          <p:cNvSpPr>
            <a:spLocks/>
          </p:cNvSpPr>
          <p:nvPr/>
        </p:nvSpPr>
        <p:spPr>
          <a:xfrm flipV="1">
            <a:off x="0" y="446"/>
            <a:ext cx="3218268" cy="3145125"/>
          </a:xfrm>
          <a:prstGeom prst="triangle">
            <a:avLst>
              <a:gd name="adj" fmla="val 0"/>
            </a:avLst>
          </a:prstGeom>
          <a:solidFill>
            <a:schemeClr val="accent1"/>
          </a:solidFill>
          <a:ln w="12700" cap="flat" cmpd="sng">
            <a:noFill/>
            <a:prstDash val="solid"/>
            <a:round/>
          </a:ln>
        </p:spPr>
        <p:txBody>
          <a:bodyPr rtlCol="0" anchor="ctr"/>
          <a:lstStyle/>
          <a:p>
            <a:pPr algn="ctr"/>
            <a:endParaRPr/>
          </a:p>
        </p:txBody>
      </p:sp>
      <p:sp>
        <p:nvSpPr>
          <p:cNvPr id="1009" name="等腰三角形"/>
          <p:cNvSpPr>
            <a:spLocks/>
          </p:cNvSpPr>
          <p:nvPr/>
        </p:nvSpPr>
        <p:spPr>
          <a:xfrm rot="10800000" flipV="1">
            <a:off x="10054476" y="5086135"/>
            <a:ext cx="2135933" cy="1771419"/>
          </a:xfrm>
          <a:prstGeom prst="triangle">
            <a:avLst>
              <a:gd name="adj" fmla="val 0"/>
            </a:avLst>
          </a:prstGeom>
          <a:solidFill>
            <a:srgbClr val="4C4676"/>
          </a:solidFill>
          <a:ln w="12700" cap="flat" cmpd="sng">
            <a:noFill/>
            <a:prstDash val="solid"/>
            <a:round/>
          </a:ln>
        </p:spPr>
        <p:txBody>
          <a:bodyPr rtlCol="0" anchor="ctr"/>
          <a:lstStyle/>
          <a:p>
            <a:pPr algn="ctr"/>
            <a:endParaRPr/>
          </a:p>
        </p:txBody>
      </p:sp>
      <p:pic>
        <p:nvPicPr>
          <p:cNvPr id="2050" name="Picture 2" descr="https://gimg2.baidu.com/image_search/src=http%3A%2F%2F5b0988e595225.cdn.sohucs.com%2Fimages%2F20190821%2F03a3cd03032e4528a8f405a249327428.JPG&amp;refer=http%3A%2F%2F5b0988e595225.cdn.sohucs.com&amp;app=2002&amp;size=f9999,10000&amp;q=a80&amp;n=0&amp;g=0n&amp;fmt=auto?sec=1664949557&amp;t=d91f286644d5034d413293b412f8df2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2646" y="1124680"/>
            <a:ext cx="3136791" cy="2088290"/>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nvPicPr>
        <p:blipFill>
          <a:blip r:embed="rId4"/>
          <a:stretch>
            <a:fillRect/>
          </a:stretch>
        </p:blipFill>
        <p:spPr>
          <a:xfrm>
            <a:off x="2062646" y="3414742"/>
            <a:ext cx="5287520" cy="2966886"/>
          </a:xfrm>
          <a:prstGeom prst="rect">
            <a:avLst/>
          </a:prstGeom>
        </p:spPr>
      </p:pic>
      <p:pic>
        <p:nvPicPr>
          <p:cNvPr id="4" name="图片 3"/>
          <p:cNvPicPr>
            <a:picLocks noChangeAspect="1"/>
          </p:cNvPicPr>
          <p:nvPr/>
        </p:nvPicPr>
        <p:blipFill>
          <a:blip r:embed="rId5"/>
          <a:stretch>
            <a:fillRect/>
          </a:stretch>
        </p:blipFill>
        <p:spPr>
          <a:xfrm>
            <a:off x="8399526" y="1145713"/>
            <a:ext cx="2931397" cy="4287067"/>
          </a:xfrm>
          <a:prstGeom prst="rect">
            <a:avLst/>
          </a:prstGeom>
        </p:spPr>
      </p:pic>
      <p:pic>
        <p:nvPicPr>
          <p:cNvPr id="5" name="图片 4"/>
          <p:cNvPicPr>
            <a:picLocks noChangeAspect="1"/>
          </p:cNvPicPr>
          <p:nvPr/>
        </p:nvPicPr>
        <p:blipFill>
          <a:blip r:embed="rId6"/>
          <a:stretch>
            <a:fillRect/>
          </a:stretch>
        </p:blipFill>
        <p:spPr>
          <a:xfrm>
            <a:off x="5375106" y="1124681"/>
            <a:ext cx="2798205" cy="2088290"/>
          </a:xfrm>
          <a:prstGeom prst="rect">
            <a:avLst/>
          </a:prstGeom>
        </p:spPr>
      </p:pic>
    </p:spTree>
    <p:extLst>
      <p:ext uri="{BB962C8B-B14F-4D97-AF65-F5344CB8AC3E}">
        <p14:creationId xmlns:p14="http://schemas.microsoft.com/office/powerpoint/2010/main" val="231175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1008"/>
                                        </p:tgtEl>
                                        <p:attrNameLst>
                                          <p:attrName>style.visibility</p:attrName>
                                        </p:attrNameLst>
                                      </p:cBhvr>
                                      <p:to>
                                        <p:strVal val="visible"/>
                                      </p:to>
                                    </p:set>
                                    <p:anim calcmode="lin" valueType="num">
                                      <p:cBhvr additive="base">
                                        <p:cTn id="7" dur="500" fill="hold"/>
                                        <p:tgtEl>
                                          <p:spTgt spid="1008"/>
                                        </p:tgtEl>
                                        <p:attrNameLst>
                                          <p:attrName>ppt_x</p:attrName>
                                        </p:attrNameLst>
                                      </p:cBhvr>
                                      <p:tavLst>
                                        <p:tav tm="0">
                                          <p:val>
                                            <p:strVal val="0-#ppt_w/2"/>
                                          </p:val>
                                        </p:tav>
                                        <p:tav tm="100000">
                                          <p:val>
                                            <p:strVal val="#ppt_x"/>
                                          </p:val>
                                        </p:tav>
                                      </p:tavLst>
                                    </p:anim>
                                    <p:anim calcmode="lin" valueType="num">
                                      <p:cBhvr additive="base">
                                        <p:cTn id="8" dur="500" fill="hold"/>
                                        <p:tgtEl>
                                          <p:spTgt spid="1008"/>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1009"/>
                                        </p:tgtEl>
                                        <p:attrNameLst>
                                          <p:attrName>style.visibility</p:attrName>
                                        </p:attrNameLst>
                                      </p:cBhvr>
                                      <p:to>
                                        <p:strVal val="visible"/>
                                      </p:to>
                                    </p:set>
                                    <p:anim calcmode="lin" valueType="num">
                                      <p:cBhvr additive="base">
                                        <p:cTn id="11" dur="500" fill="hold"/>
                                        <p:tgtEl>
                                          <p:spTgt spid="1009"/>
                                        </p:tgtEl>
                                        <p:attrNameLst>
                                          <p:attrName>ppt_x</p:attrName>
                                        </p:attrNameLst>
                                      </p:cBhvr>
                                      <p:tavLst>
                                        <p:tav tm="0">
                                          <p:val>
                                            <p:strVal val="1+#ppt_w/2"/>
                                          </p:val>
                                        </p:tav>
                                        <p:tav tm="100000">
                                          <p:val>
                                            <p:strVal val="#ppt_x"/>
                                          </p:val>
                                        </p:tav>
                                      </p:tavLst>
                                    </p:anim>
                                    <p:anim calcmode="lin" valueType="num">
                                      <p:cBhvr additive="base">
                                        <p:cTn id="12" dur="500" fill="hold"/>
                                        <p:tgtEl>
                                          <p:spTgt spid="10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8" grpId="0" animBg="1"/>
      <p:bldP spid="100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 name="直线"/>
          <p:cNvSpPr>
            <a:spLocks/>
          </p:cNvSpPr>
          <p:nvPr/>
        </p:nvSpPr>
        <p:spPr>
          <a:xfrm>
            <a:off x="0" y="635363"/>
            <a:ext cx="4228549" cy="0"/>
          </a:xfrm>
          <a:prstGeom prst="line">
            <a:avLst/>
          </a:prstGeom>
          <a:noFill/>
          <a:ln w="6350" cap="flat" cmpd="sng">
            <a:solidFill>
              <a:srgbClr val="A6A6A6"/>
            </a:solidFill>
            <a:prstDash val="solid"/>
            <a:round/>
            <a:tailEnd type="oval" w="med" len="med"/>
          </a:ln>
        </p:spPr>
        <p:txBody>
          <a:bodyPr rtlCol="0" anchor="ctr"/>
          <a:lstStyle/>
          <a:p>
            <a:pPr algn="ctr"/>
            <a:endParaRPr/>
          </a:p>
        </p:txBody>
      </p:sp>
      <p:sp>
        <p:nvSpPr>
          <p:cNvPr id="1014" name="直线"/>
          <p:cNvSpPr>
            <a:spLocks/>
          </p:cNvSpPr>
          <p:nvPr/>
        </p:nvSpPr>
        <p:spPr>
          <a:xfrm>
            <a:off x="7961863" y="635363"/>
            <a:ext cx="4228549" cy="0"/>
          </a:xfrm>
          <a:prstGeom prst="line">
            <a:avLst/>
          </a:prstGeom>
          <a:noFill/>
          <a:ln w="6350" cap="flat" cmpd="sng">
            <a:solidFill>
              <a:srgbClr val="A6A6A6"/>
            </a:solidFill>
            <a:prstDash val="solid"/>
            <a:round/>
            <a:headEnd type="oval" w="med" len="med"/>
          </a:ln>
        </p:spPr>
        <p:txBody>
          <a:bodyPr rtlCol="0" anchor="ctr"/>
          <a:lstStyle/>
          <a:p>
            <a:pPr algn="ctr"/>
            <a:endParaRPr/>
          </a:p>
        </p:txBody>
      </p:sp>
      <p:sp>
        <p:nvSpPr>
          <p:cNvPr id="1015" name="矩形"/>
          <p:cNvSpPr>
            <a:spLocks/>
          </p:cNvSpPr>
          <p:nvPr/>
        </p:nvSpPr>
        <p:spPr>
          <a:xfrm>
            <a:off x="5575835" y="345693"/>
            <a:ext cx="1005204" cy="577215"/>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zh-CN" altLang="en-US" sz="3200" b="0" i="0" u="none" strike="noStrike" kern="1200" cap="none" spc="0" baseline="0">
                <a:solidFill>
                  <a:schemeClr val="tx1"/>
                </a:solidFill>
                <a:latin typeface="Agency FB" pitchFamily="34" charset="0"/>
                <a:ea typeface="微软雅黑" charset="0"/>
                <a:cs typeface="Arial" pitchFamily="34" charset="0"/>
              </a:rPr>
              <a:t>举例</a:t>
            </a:r>
          </a:p>
        </p:txBody>
      </p:sp>
      <p:sp>
        <p:nvSpPr>
          <p:cNvPr id="1016" name="矩形"/>
          <p:cNvSpPr>
            <a:spLocks/>
          </p:cNvSpPr>
          <p:nvPr/>
        </p:nvSpPr>
        <p:spPr>
          <a:xfrm>
            <a:off x="4779763" y="2021139"/>
            <a:ext cx="2084114" cy="411426"/>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r">
              <a:lnSpc>
                <a:spcPct val="120000"/>
              </a:lnSpc>
              <a:spcBef>
                <a:spcPts val="0"/>
              </a:spcBef>
              <a:spcAft>
                <a:spcPts val="0"/>
              </a:spcAft>
              <a:buNone/>
            </a:pPr>
            <a:r>
              <a:rPr lang="zh-CN" altLang="en-US" sz="1800" b="1" i="0" u="none" strike="noStrike" kern="1200" cap="none" spc="0" baseline="0">
                <a:solidFill>
                  <a:schemeClr val="accent2"/>
                </a:solidFill>
                <a:latin typeface="Arial" pitchFamily="34" charset="0"/>
                <a:ea typeface="微软雅黑" charset="0"/>
                <a:cs typeface="Arial" pitchFamily="34" charset="0"/>
              </a:rPr>
              <a:t>地理区位优势</a:t>
            </a:r>
          </a:p>
        </p:txBody>
      </p:sp>
      <p:pic>
        <p:nvPicPr>
          <p:cNvPr id="1017" name="图片" descr="FgcazhQKqo3gS-zoyw_iLstW7VyG.jpg"/>
          <p:cNvPicPr>
            <a:picLocks noChangeAspect="1"/>
          </p:cNvPicPr>
          <p:nvPr/>
        </p:nvPicPr>
        <p:blipFill>
          <a:blip r:embed="rId3" cstate="print"/>
          <a:stretch>
            <a:fillRect/>
          </a:stretch>
        </p:blipFill>
        <p:spPr>
          <a:xfrm>
            <a:off x="1777343" y="1392294"/>
            <a:ext cx="3295930" cy="1529590"/>
          </a:xfrm>
          <a:prstGeom prst="rect">
            <a:avLst/>
          </a:prstGeom>
          <a:noFill/>
          <a:ln w="9525" cap="flat" cmpd="sng">
            <a:noFill/>
            <a:prstDash val="solid"/>
            <a:miter/>
          </a:ln>
        </p:spPr>
      </p:pic>
      <p:pic>
        <p:nvPicPr>
          <p:cNvPr id="1018" name="图片" descr="57ba69e1af9f98bc6c92101254529875.jpg"/>
          <p:cNvPicPr>
            <a:picLocks noChangeAspect="1"/>
          </p:cNvPicPr>
          <p:nvPr/>
        </p:nvPicPr>
        <p:blipFill>
          <a:blip r:embed="rId4" cstate="print"/>
          <a:stretch>
            <a:fillRect/>
          </a:stretch>
        </p:blipFill>
        <p:spPr>
          <a:xfrm>
            <a:off x="4611989" y="3780556"/>
            <a:ext cx="2435997" cy="1846938"/>
          </a:xfrm>
          <a:prstGeom prst="rect">
            <a:avLst/>
          </a:prstGeom>
          <a:noFill/>
          <a:ln w="9525" cap="flat" cmpd="sng">
            <a:noFill/>
            <a:prstDash val="solid"/>
            <a:miter/>
          </a:ln>
        </p:spPr>
      </p:pic>
      <p:sp>
        <p:nvSpPr>
          <p:cNvPr id="1019" name="矩形"/>
          <p:cNvSpPr>
            <a:spLocks/>
          </p:cNvSpPr>
          <p:nvPr/>
        </p:nvSpPr>
        <p:spPr>
          <a:xfrm>
            <a:off x="2405464" y="4679697"/>
            <a:ext cx="1541475" cy="358139"/>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1800" b="1" i="0" u="none" strike="noStrike" kern="1200" cap="none" spc="0" baseline="0">
                <a:solidFill>
                  <a:schemeClr val="accent2"/>
                </a:solidFill>
                <a:latin typeface="Arial" pitchFamily="34" charset="0"/>
                <a:ea typeface="微软雅黑" charset="0"/>
                <a:cs typeface="Arial" pitchFamily="34" charset="0"/>
              </a:rPr>
              <a:t>产业背景特点</a:t>
            </a:r>
          </a:p>
        </p:txBody>
      </p:sp>
      <p:pic>
        <p:nvPicPr>
          <p:cNvPr id="1020" name="图片" descr="稿定设计导出-20180924-12227.jpg"/>
          <p:cNvPicPr>
            <a:picLocks noChangeAspect="1"/>
          </p:cNvPicPr>
          <p:nvPr/>
        </p:nvPicPr>
        <p:blipFill>
          <a:blip r:embed="rId5" cstate="print"/>
          <a:stretch>
            <a:fillRect/>
          </a:stretch>
        </p:blipFill>
        <p:spPr>
          <a:xfrm>
            <a:off x="7885671" y="1138535"/>
            <a:ext cx="2234909" cy="2861890"/>
          </a:xfrm>
          <a:prstGeom prst="rect">
            <a:avLst/>
          </a:prstGeom>
          <a:noFill/>
          <a:ln w="9525" cap="flat" cmpd="sng">
            <a:noFill/>
            <a:prstDash val="solid"/>
            <a:miter/>
          </a:ln>
        </p:spPr>
      </p:pic>
      <p:sp>
        <p:nvSpPr>
          <p:cNvPr id="1021" name="矩形"/>
          <p:cNvSpPr>
            <a:spLocks/>
          </p:cNvSpPr>
          <p:nvPr/>
        </p:nvSpPr>
        <p:spPr>
          <a:xfrm>
            <a:off x="7885674" y="4679697"/>
            <a:ext cx="2084116" cy="41142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r">
              <a:lnSpc>
                <a:spcPct val="120000"/>
              </a:lnSpc>
              <a:spcBef>
                <a:spcPts val="0"/>
              </a:spcBef>
              <a:spcAft>
                <a:spcPts val="0"/>
              </a:spcAft>
              <a:buNone/>
            </a:pPr>
            <a:r>
              <a:rPr lang="zh-CN" altLang="en-US" sz="1800" b="1" i="0" u="none" strike="noStrike" kern="1200" cap="none" spc="0" baseline="0">
                <a:solidFill>
                  <a:schemeClr val="accent2"/>
                </a:solidFill>
                <a:latin typeface="Arial" pitchFamily="34" charset="0"/>
                <a:ea typeface="微软雅黑" charset="0"/>
                <a:cs typeface="Arial" pitchFamily="34" charset="0"/>
              </a:rPr>
              <a:t>历史文化因素</a:t>
            </a:r>
          </a:p>
        </p:txBody>
      </p:sp>
      <p:sp>
        <p:nvSpPr>
          <p:cNvPr id="1022" name="矩形"/>
          <p:cNvSpPr>
            <a:spLocks/>
          </p:cNvSpPr>
          <p:nvPr/>
        </p:nvSpPr>
        <p:spPr>
          <a:xfrm>
            <a:off x="2084652" y="2857388"/>
            <a:ext cx="2622936" cy="358093"/>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1800" b="0" i="0" u="none" strike="noStrike" kern="1200" cap="none" spc="0" baseline="0">
                <a:solidFill>
                  <a:srgbClr val="78BCE3"/>
                </a:solidFill>
                <a:latin typeface="Arial" pitchFamily="34" charset="0"/>
                <a:ea typeface="微软雅黑" charset="0"/>
                <a:cs typeface="Arial" pitchFamily="34" charset="0"/>
              </a:rPr>
              <a:t>（</a:t>
            </a:r>
            <a:r>
              <a:rPr lang="en-US" altLang="zh-CN" sz="1800" b="0" i="0" u="none" strike="noStrike" kern="1200" cap="none" spc="0" baseline="0">
                <a:solidFill>
                  <a:srgbClr val="78BCE3"/>
                </a:solidFill>
                <a:latin typeface="Arial" pitchFamily="34" charset="0"/>
                <a:ea typeface="微软雅黑" charset="0"/>
                <a:cs typeface="Arial" pitchFamily="34" charset="0"/>
              </a:rPr>
              <a:t>2017</a:t>
            </a:r>
            <a:r>
              <a:rPr lang="zh-CN" altLang="en-US" sz="1800" b="0" i="0" u="none" strike="noStrike" kern="1200" cap="none" spc="0" baseline="0">
                <a:solidFill>
                  <a:srgbClr val="78BCE3"/>
                </a:solidFill>
                <a:latin typeface="Arial" pitchFamily="34" charset="0"/>
                <a:ea typeface="微软雅黑" charset="0"/>
                <a:cs typeface="Arial" pitchFamily="34" charset="0"/>
              </a:rPr>
              <a:t>年</a:t>
            </a:r>
            <a:r>
              <a:rPr lang="en-US" altLang="zh-CN" sz="1800" b="0" i="0" u="none" strike="noStrike" kern="1200" cap="none" spc="0" baseline="0">
                <a:solidFill>
                  <a:srgbClr val="78BCE3"/>
                </a:solidFill>
                <a:latin typeface="Arial" pitchFamily="34" charset="0"/>
                <a:ea typeface="微软雅黑" charset="0"/>
                <a:cs typeface="Arial" pitchFamily="34" charset="0"/>
              </a:rPr>
              <a:t>6</a:t>
            </a:r>
            <a:r>
              <a:rPr lang="zh-CN" altLang="en-US" sz="1800" b="0" i="0" u="none" strike="noStrike" kern="1200" cap="none" spc="0" baseline="0">
                <a:solidFill>
                  <a:srgbClr val="78BCE3"/>
                </a:solidFill>
                <a:latin typeface="Arial" pitchFamily="34" charset="0"/>
                <a:ea typeface="微软雅黑" charset="0"/>
                <a:cs typeface="Arial" pitchFamily="34" charset="0"/>
              </a:rPr>
              <a:t>月</a:t>
            </a:r>
            <a:r>
              <a:rPr lang="en-US" altLang="zh-CN" sz="1800" b="0" i="0" u="none" strike="noStrike" kern="1200" cap="none" spc="0" baseline="0">
                <a:solidFill>
                  <a:srgbClr val="78BCE3"/>
                </a:solidFill>
                <a:latin typeface="Arial" pitchFamily="34" charset="0"/>
                <a:ea typeface="微软雅黑" charset="0"/>
                <a:cs typeface="Arial" pitchFamily="34" charset="0"/>
              </a:rPr>
              <a:t>28</a:t>
            </a:r>
            <a:r>
              <a:rPr lang="zh-CN" altLang="en-US" sz="1800" b="0" i="0" u="none" strike="noStrike" kern="1200" cap="none" spc="0" baseline="0">
                <a:solidFill>
                  <a:srgbClr val="78BCE3"/>
                </a:solidFill>
                <a:latin typeface="Arial" pitchFamily="34" charset="0"/>
                <a:ea typeface="微软雅黑" charset="0"/>
                <a:cs typeface="Arial" pitchFamily="34" charset="0"/>
              </a:rPr>
              <a:t>日注册）</a:t>
            </a:r>
          </a:p>
        </p:txBody>
      </p:sp>
      <p:sp>
        <p:nvSpPr>
          <p:cNvPr id="1023" name="矩形"/>
          <p:cNvSpPr>
            <a:spLocks/>
          </p:cNvSpPr>
          <p:nvPr/>
        </p:nvSpPr>
        <p:spPr>
          <a:xfrm>
            <a:off x="4518519" y="5787201"/>
            <a:ext cx="2622936" cy="358093"/>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1800" b="0" i="0" u="none" strike="noStrike" kern="1200" cap="none" spc="0" baseline="0">
                <a:solidFill>
                  <a:srgbClr val="78BCE3"/>
                </a:solidFill>
                <a:latin typeface="Arial" pitchFamily="34" charset="0"/>
                <a:ea typeface="微软雅黑" charset="0"/>
                <a:cs typeface="Arial" pitchFamily="34" charset="0"/>
              </a:rPr>
              <a:t>（</a:t>
            </a:r>
            <a:r>
              <a:rPr lang="en-US" altLang="zh-CN" sz="1800" b="0" i="0" u="none" strike="noStrike" kern="1200" cap="none" spc="0" baseline="0">
                <a:solidFill>
                  <a:srgbClr val="78BCE3"/>
                </a:solidFill>
                <a:latin typeface="Arial" pitchFamily="34" charset="0"/>
                <a:ea typeface="微软雅黑" charset="0"/>
                <a:cs typeface="Arial" pitchFamily="34" charset="0"/>
              </a:rPr>
              <a:t>2015</a:t>
            </a:r>
            <a:r>
              <a:rPr lang="zh-CN" altLang="en-US" sz="1800" b="0" i="0" u="none" strike="noStrike" kern="1200" cap="none" spc="0" baseline="0">
                <a:solidFill>
                  <a:srgbClr val="78BCE3"/>
                </a:solidFill>
                <a:latin typeface="Arial" pitchFamily="34" charset="0"/>
                <a:ea typeface="微软雅黑" charset="0"/>
                <a:cs typeface="Arial" pitchFamily="34" charset="0"/>
              </a:rPr>
              <a:t>年</a:t>
            </a:r>
            <a:r>
              <a:rPr lang="en-US" altLang="zh-CN" sz="1800" b="0" i="0" u="none" strike="noStrike" kern="1200" cap="none" spc="0" baseline="0">
                <a:solidFill>
                  <a:srgbClr val="78BCE3"/>
                </a:solidFill>
                <a:latin typeface="Arial" pitchFamily="34" charset="0"/>
                <a:ea typeface="微软雅黑" charset="0"/>
                <a:cs typeface="Arial" pitchFamily="34" charset="0"/>
              </a:rPr>
              <a:t>6</a:t>
            </a:r>
            <a:r>
              <a:rPr lang="zh-CN" altLang="en-US" sz="1800" b="0" i="0" u="none" strike="noStrike" kern="1200" cap="none" spc="0" baseline="0">
                <a:solidFill>
                  <a:srgbClr val="78BCE3"/>
                </a:solidFill>
                <a:latin typeface="Arial" pitchFamily="34" charset="0"/>
                <a:ea typeface="微软雅黑" charset="0"/>
                <a:cs typeface="Arial" pitchFamily="34" charset="0"/>
              </a:rPr>
              <a:t>月</a:t>
            </a:r>
            <a:r>
              <a:rPr lang="en-US" altLang="zh-CN" sz="1800" b="0" i="0" u="none" strike="noStrike" kern="1200" cap="none" spc="0" baseline="0">
                <a:solidFill>
                  <a:srgbClr val="78BCE3"/>
                </a:solidFill>
                <a:latin typeface="Arial" pitchFamily="34" charset="0"/>
                <a:ea typeface="微软雅黑" charset="0"/>
                <a:cs typeface="Arial" pitchFamily="34" charset="0"/>
              </a:rPr>
              <a:t>28</a:t>
            </a:r>
            <a:r>
              <a:rPr lang="zh-CN" altLang="en-US" sz="1800" b="0" i="0" u="none" strike="noStrike" kern="1200" cap="none" spc="0" baseline="0">
                <a:solidFill>
                  <a:srgbClr val="78BCE3"/>
                </a:solidFill>
                <a:latin typeface="Arial" pitchFamily="34" charset="0"/>
                <a:ea typeface="微软雅黑" charset="0"/>
                <a:cs typeface="Arial" pitchFamily="34" charset="0"/>
              </a:rPr>
              <a:t>日注册）</a:t>
            </a:r>
          </a:p>
        </p:txBody>
      </p:sp>
      <p:sp>
        <p:nvSpPr>
          <p:cNvPr id="1024" name="矩形"/>
          <p:cNvSpPr>
            <a:spLocks/>
          </p:cNvSpPr>
          <p:nvPr/>
        </p:nvSpPr>
        <p:spPr>
          <a:xfrm>
            <a:off x="7673965" y="3872401"/>
            <a:ext cx="3447288" cy="624758"/>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1800" b="0" i="0" u="none" strike="noStrike" kern="1200" cap="none" spc="0" baseline="0">
                <a:solidFill>
                  <a:srgbClr val="78BCE3"/>
                </a:solidFill>
                <a:latin typeface="Arial" pitchFamily="34" charset="0"/>
                <a:ea typeface="微软雅黑" charset="0"/>
                <a:cs typeface="Arial" pitchFamily="34" charset="0"/>
              </a:rPr>
              <a:t>（</a:t>
            </a:r>
            <a:r>
              <a:rPr lang="en-US" altLang="zh-CN" sz="1800" b="0" i="0" u="none" strike="noStrike" kern="1200" cap="none" spc="0" baseline="0">
                <a:solidFill>
                  <a:srgbClr val="78BCE3"/>
                </a:solidFill>
                <a:latin typeface="Arial" pitchFamily="34" charset="0"/>
                <a:ea typeface="微软雅黑" charset="0"/>
                <a:cs typeface="Arial" pitchFamily="34" charset="0"/>
              </a:rPr>
              <a:t>2019</a:t>
            </a:r>
            <a:r>
              <a:rPr lang="zh-CN" altLang="en-US" sz="1800" b="0" i="0" u="none" strike="noStrike" kern="1200" cap="none" spc="0" baseline="0">
                <a:solidFill>
                  <a:srgbClr val="78BCE3"/>
                </a:solidFill>
                <a:latin typeface="Arial" pitchFamily="34" charset="0"/>
                <a:ea typeface="微软雅黑" charset="0"/>
                <a:cs typeface="Arial" pitchFamily="34" charset="0"/>
              </a:rPr>
              <a:t>年</a:t>
            </a:r>
            <a:r>
              <a:rPr lang="en-US" altLang="zh-CN" sz="1800" b="0" i="0" u="none" strike="noStrike" kern="1200" cap="none" spc="0" baseline="0">
                <a:solidFill>
                  <a:srgbClr val="78BCE3"/>
                </a:solidFill>
                <a:latin typeface="Arial" pitchFamily="34" charset="0"/>
                <a:ea typeface="微软雅黑" charset="0"/>
                <a:cs typeface="Arial" pitchFamily="34" charset="0"/>
              </a:rPr>
              <a:t>9</a:t>
            </a:r>
            <a:r>
              <a:rPr lang="zh-CN" altLang="en-US" sz="1800" b="0" i="0" u="none" strike="noStrike" kern="1200" cap="none" spc="0" baseline="0">
                <a:solidFill>
                  <a:srgbClr val="78BCE3"/>
                </a:solidFill>
                <a:latin typeface="Arial" pitchFamily="34" charset="0"/>
                <a:ea typeface="微软雅黑" charset="0"/>
                <a:cs typeface="Arial" pitchFamily="34" charset="0"/>
              </a:rPr>
              <a:t>月</a:t>
            </a:r>
            <a:r>
              <a:rPr lang="en-US" altLang="zh-CN" sz="1800" b="0" i="0" u="none" strike="noStrike" kern="1200" cap="none" spc="0" baseline="0">
                <a:solidFill>
                  <a:srgbClr val="78BCE3"/>
                </a:solidFill>
                <a:latin typeface="Arial" pitchFamily="34" charset="0"/>
                <a:ea typeface="微软雅黑" charset="0"/>
                <a:cs typeface="Arial" pitchFamily="34" charset="0"/>
              </a:rPr>
              <a:t>27</a:t>
            </a:r>
            <a:r>
              <a:rPr lang="zh-CN" altLang="en-US" sz="1800" b="0" i="0" u="none" strike="noStrike" kern="1200" cap="none" spc="0" baseline="0">
                <a:solidFill>
                  <a:srgbClr val="78BCE3"/>
                </a:solidFill>
                <a:latin typeface="Arial" pitchFamily="34" charset="0"/>
                <a:ea typeface="微软雅黑" charset="0"/>
                <a:cs typeface="Arial" pitchFamily="34" charset="0"/>
              </a:rPr>
              <a:t>日初步审定公告）</a:t>
            </a:r>
          </a:p>
        </p:txBody>
      </p:sp>
      <p:sp>
        <p:nvSpPr>
          <p:cNvPr id="1025" name="等腰三角形"/>
          <p:cNvSpPr>
            <a:spLocks/>
          </p:cNvSpPr>
          <p:nvPr/>
        </p:nvSpPr>
        <p:spPr>
          <a:xfrm rot="10800000" flipV="1">
            <a:off x="10054476" y="5086135"/>
            <a:ext cx="2135933" cy="1771419"/>
          </a:xfrm>
          <a:prstGeom prst="triangle">
            <a:avLst>
              <a:gd name="adj" fmla="val 0"/>
            </a:avLst>
          </a:prstGeom>
          <a:solidFill>
            <a:srgbClr val="4C4676"/>
          </a:solidFill>
          <a:ln w="12700" cap="flat" cmpd="sng">
            <a:noFill/>
            <a:prstDash val="solid"/>
            <a:round/>
          </a:ln>
        </p:spPr>
        <p:txBody>
          <a:bodyPr rtlCol="0" anchor="ctr"/>
          <a:lstStyle/>
          <a:p>
            <a:pPr algn="ctr"/>
            <a:endParaRPr/>
          </a:p>
        </p:txBody>
      </p:sp>
      <p:sp>
        <p:nvSpPr>
          <p:cNvPr id="1026" name="等腰三角形"/>
          <p:cNvSpPr>
            <a:spLocks/>
          </p:cNvSpPr>
          <p:nvPr/>
        </p:nvSpPr>
        <p:spPr>
          <a:xfrm flipV="1">
            <a:off x="0" y="446"/>
            <a:ext cx="3774304" cy="3428553"/>
          </a:xfrm>
          <a:prstGeom prst="triangle">
            <a:avLst>
              <a:gd name="adj" fmla="val 0"/>
            </a:avLst>
          </a:prstGeom>
          <a:solidFill>
            <a:schemeClr val="accent1"/>
          </a:solidFill>
          <a:ln w="12700" cap="flat" cmpd="sng">
            <a:noFill/>
            <a:prstDash val="solid"/>
            <a:round/>
          </a:ln>
        </p:spPr>
        <p:txBody>
          <a:bodyPr rtlCol="0" anchor="ctr"/>
          <a:lstStyle/>
          <a:p>
            <a:pPr algn="ctr"/>
            <a:endParaRPr/>
          </a:p>
        </p:txBody>
      </p:sp>
      <p:cxnSp>
        <p:nvCxnSpPr>
          <p:cNvPr id="1027" name="直线连接线"/>
          <p:cNvCxnSpPr>
            <a:cxnSpLocks/>
          </p:cNvCxnSpPr>
          <p:nvPr/>
        </p:nvCxnSpPr>
        <p:spPr>
          <a:xfrm rot="21600000" flipH="1">
            <a:off x="7482823" y="1494898"/>
            <a:ext cx="1945" cy="4266067"/>
          </a:xfrm>
          <a:prstGeom prst="straightConnector1">
            <a:avLst/>
          </a:prstGeom>
          <a:noFill/>
          <a:ln w="12700" cap="flat" cmpd="sng">
            <a:solidFill>
              <a:srgbClr val="D9D9D9"/>
            </a:solidFill>
            <a:prstDash val="solid"/>
            <a:round/>
          </a:ln>
        </p:spPr>
      </p:cxnSp>
      <p:cxnSp>
        <p:nvCxnSpPr>
          <p:cNvPr id="1028" name="直线连接线"/>
          <p:cNvCxnSpPr>
            <a:cxnSpLocks/>
          </p:cNvCxnSpPr>
          <p:nvPr/>
        </p:nvCxnSpPr>
        <p:spPr>
          <a:xfrm>
            <a:off x="1340945" y="3441740"/>
            <a:ext cx="5790445" cy="1587"/>
          </a:xfrm>
          <a:prstGeom prst="straightConnector1">
            <a:avLst/>
          </a:prstGeom>
          <a:noFill/>
          <a:ln w="12700" cap="flat" cmpd="sng">
            <a:solidFill>
              <a:srgbClr val="D9D9D9"/>
            </a:solidFill>
            <a:prstDash val="solid"/>
            <a:round/>
          </a:ln>
        </p:spPr>
      </p:cxnSp>
    </p:spTree>
    <p:extLst>
      <p:ext uri="{BB962C8B-B14F-4D97-AF65-F5344CB8AC3E}">
        <p14:creationId xmlns:p14="http://schemas.microsoft.com/office/powerpoint/2010/main" val="71185742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2"/>
                                        </p:tgtEl>
                                        <p:attrNameLst>
                                          <p:attrName>style.visibility</p:attrName>
                                        </p:attrNameLst>
                                      </p:cBhvr>
                                      <p:to>
                                        <p:strVal val="visible"/>
                                      </p:to>
                                    </p:set>
                                    <p:animEffect transition="in" filter="diamond(in)">
                                      <p:cBhvr>
                                        <p:cTn id="7" dur="2000"/>
                                        <p:tgtEl>
                                          <p:spTgt spid="102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023"/>
                                        </p:tgtEl>
                                        <p:attrNameLst>
                                          <p:attrName>style.visibility</p:attrName>
                                        </p:attrNameLst>
                                      </p:cBhvr>
                                      <p:to>
                                        <p:strVal val="visible"/>
                                      </p:to>
                                    </p:set>
                                    <p:animEffect transition="in" filter="diamond(in)">
                                      <p:cBhvr>
                                        <p:cTn id="10" dur="2000"/>
                                        <p:tgtEl>
                                          <p:spTgt spid="1023"/>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024"/>
                                        </p:tgtEl>
                                        <p:attrNameLst>
                                          <p:attrName>style.visibility</p:attrName>
                                        </p:attrNameLst>
                                      </p:cBhvr>
                                      <p:to>
                                        <p:strVal val="visible"/>
                                      </p:to>
                                    </p:set>
                                    <p:animEffect transition="in" filter="diamond(in)">
                                      <p:cBhvr>
                                        <p:cTn id="13" dur="2000"/>
                                        <p:tgtEl>
                                          <p:spTgt spid="1024"/>
                                        </p:tgtEl>
                                      </p:cBhvr>
                                    </p:animEffect>
                                  </p:childTnLst>
                                </p:cTn>
                              </p:par>
                              <p:par>
                                <p:cTn id="14" presetID="2" presetClass="entr" presetSubtype="6" fill="hold" grpId="0" nodeType="withEffect">
                                  <p:stCondLst>
                                    <p:cond delay="0"/>
                                  </p:stCondLst>
                                  <p:childTnLst>
                                    <p:set>
                                      <p:cBhvr>
                                        <p:cTn id="15" dur="1" fill="hold">
                                          <p:stCondLst>
                                            <p:cond delay="0"/>
                                          </p:stCondLst>
                                        </p:cTn>
                                        <p:tgtEl>
                                          <p:spTgt spid="1025"/>
                                        </p:tgtEl>
                                        <p:attrNameLst>
                                          <p:attrName>style.visibility</p:attrName>
                                        </p:attrNameLst>
                                      </p:cBhvr>
                                      <p:to>
                                        <p:strVal val="visible"/>
                                      </p:to>
                                    </p:set>
                                    <p:anim calcmode="lin" valueType="num">
                                      <p:cBhvr additive="base">
                                        <p:cTn id="16" dur="500" fill="hold"/>
                                        <p:tgtEl>
                                          <p:spTgt spid="1025"/>
                                        </p:tgtEl>
                                        <p:attrNameLst>
                                          <p:attrName>ppt_x</p:attrName>
                                        </p:attrNameLst>
                                      </p:cBhvr>
                                      <p:tavLst>
                                        <p:tav tm="0">
                                          <p:val>
                                            <p:strVal val="1+#ppt_w/2"/>
                                          </p:val>
                                        </p:tav>
                                        <p:tav tm="100000">
                                          <p:val>
                                            <p:strVal val="#ppt_x"/>
                                          </p:val>
                                        </p:tav>
                                      </p:tavLst>
                                    </p:anim>
                                    <p:anim calcmode="lin" valueType="num">
                                      <p:cBhvr additive="base">
                                        <p:cTn id="17" dur="500" fill="hold"/>
                                        <p:tgtEl>
                                          <p:spTgt spid="1025"/>
                                        </p:tgtEl>
                                        <p:attrNameLst>
                                          <p:attrName>ppt_y</p:attrName>
                                        </p:attrNameLst>
                                      </p:cBhvr>
                                      <p:tavLst>
                                        <p:tav tm="0">
                                          <p:val>
                                            <p:strVal val="1+#ppt_h/2"/>
                                          </p:val>
                                        </p:tav>
                                        <p:tav tm="100000">
                                          <p:val>
                                            <p:strVal val="#ppt_y"/>
                                          </p:val>
                                        </p:tav>
                                      </p:tavLst>
                                    </p:anim>
                                  </p:childTnLst>
                                </p:cTn>
                              </p:par>
                              <p:par>
                                <p:cTn id="18" presetID="2" presetClass="entr" presetSubtype="9" fill="hold" grpId="0" nodeType="withEffect">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cBhvr additive="base">
                                        <p:cTn id="20" dur="500" fill="hold"/>
                                        <p:tgtEl>
                                          <p:spTgt spid="1026"/>
                                        </p:tgtEl>
                                        <p:attrNameLst>
                                          <p:attrName>ppt_x</p:attrName>
                                        </p:attrNameLst>
                                      </p:cBhvr>
                                      <p:tavLst>
                                        <p:tav tm="0">
                                          <p:val>
                                            <p:strVal val="0-#ppt_w/2"/>
                                          </p:val>
                                        </p:tav>
                                        <p:tav tm="100000">
                                          <p:val>
                                            <p:strVal val="#ppt_x"/>
                                          </p:val>
                                        </p:tav>
                                      </p:tavLst>
                                    </p:anim>
                                    <p:anim calcmode="lin" valueType="num">
                                      <p:cBhvr additive="base">
                                        <p:cTn id="21" dur="500" fill="hold"/>
                                        <p:tgtEl>
                                          <p:spTgt spid="1026"/>
                                        </p:tgtEl>
                                        <p:attrNameLst>
                                          <p:attrName>ppt_y</p:attrName>
                                        </p:attrNameLst>
                                      </p:cBhvr>
                                      <p:tavLst>
                                        <p:tav tm="0">
                                          <p:val>
                                            <p:strVal val="0-#ppt_h/2"/>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fade">
                                      <p:cBhvr>
                                        <p:cTn id="24" dur="500"/>
                                        <p:tgtEl>
                                          <p:spTgt spid="102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2" grpId="0" animBg="1"/>
      <p:bldP spid="1023" grpId="0" animBg="1"/>
      <p:bldP spid="1024" grpId="0" animBg="1"/>
      <p:bldP spid="1025" grpId="0" animBg="1"/>
      <p:bldP spid="1026" grpId="0" animBg="1"/>
      <p:bldP spid="1027" grpId="0" animBg="1"/>
      <p:bldP spid="102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图片"/>
          <p:cNvPicPr>
            <a:picLocks noChangeAspect="1"/>
          </p:cNvPicPr>
          <p:nvPr/>
        </p:nvPicPr>
        <p:blipFill>
          <a:blip r:embed="rId3" cstate="print"/>
          <a:stretch>
            <a:fillRect/>
          </a:stretch>
        </p:blipFill>
        <p:spPr>
          <a:xfrm>
            <a:off x="634917" y="3782966"/>
            <a:ext cx="3733313" cy="1628563"/>
          </a:xfrm>
          <a:prstGeom prst="rect">
            <a:avLst/>
          </a:prstGeom>
          <a:noFill/>
          <a:ln w="9525" cap="flat" cmpd="sng">
            <a:noFill/>
            <a:prstDash val="solid"/>
            <a:miter/>
          </a:ln>
        </p:spPr>
      </p:pic>
      <p:pic>
        <p:nvPicPr>
          <p:cNvPr id="1033" name="图片" descr="FgcazhQKqo3gS-zoyw_iLstW7VyG.jpg"/>
          <p:cNvPicPr>
            <a:picLocks noChangeAspect="1"/>
          </p:cNvPicPr>
          <p:nvPr/>
        </p:nvPicPr>
        <p:blipFill>
          <a:blip r:embed="rId4" cstate="print"/>
          <a:stretch>
            <a:fillRect/>
          </a:stretch>
        </p:blipFill>
        <p:spPr>
          <a:xfrm>
            <a:off x="5762275" y="4101147"/>
            <a:ext cx="2351966" cy="1091510"/>
          </a:xfrm>
          <a:prstGeom prst="rect">
            <a:avLst/>
          </a:prstGeom>
          <a:noFill/>
          <a:ln w="9525" cap="flat" cmpd="sng">
            <a:noFill/>
            <a:prstDash val="solid"/>
            <a:miter/>
          </a:ln>
        </p:spPr>
      </p:pic>
      <p:sp>
        <p:nvSpPr>
          <p:cNvPr id="1034" name="曲线"/>
          <p:cNvSpPr>
            <a:spLocks/>
          </p:cNvSpPr>
          <p:nvPr/>
        </p:nvSpPr>
        <p:spPr>
          <a:xfrm>
            <a:off x="1188325" y="2690432"/>
            <a:ext cx="568331" cy="432250"/>
          </a:xfrm>
          <a:custGeom>
            <a:avLst/>
            <a:gdLst>
              <a:gd name="T1" fmla="*/ 0 w 21600"/>
              <a:gd name="T2" fmla="*/ 0 h 21600"/>
              <a:gd name="T3" fmla="*/ 21600 w 21600"/>
              <a:gd name="T4" fmla="*/ 21600 h 21600"/>
            </a:gdLst>
            <a:ahLst/>
            <a:cxnLst/>
            <a:rect l="T1" t="T2" r="T3" b="T4"/>
            <a:pathLst>
              <a:path w="21600" h="21600">
                <a:moveTo>
                  <a:pt x="21344" y="7132"/>
                </a:moveTo>
                <a:lnTo>
                  <a:pt x="21344" y="7132"/>
                </a:lnTo>
                <a:lnTo>
                  <a:pt x="21549" y="7399"/>
                </a:lnTo>
                <a:lnTo>
                  <a:pt x="21600" y="7799"/>
                </a:lnTo>
                <a:lnTo>
                  <a:pt x="21600" y="17199"/>
                </a:lnTo>
                <a:lnTo>
                  <a:pt x="21600" y="17199"/>
                </a:lnTo>
                <a:lnTo>
                  <a:pt x="21549" y="17599"/>
                </a:lnTo>
                <a:lnTo>
                  <a:pt x="21344" y="17932"/>
                </a:lnTo>
                <a:lnTo>
                  <a:pt x="21344" y="17932"/>
                </a:lnTo>
                <a:lnTo>
                  <a:pt x="21141" y="18132"/>
                </a:lnTo>
                <a:lnTo>
                  <a:pt x="20837" y="18199"/>
                </a:lnTo>
                <a:lnTo>
                  <a:pt x="17736" y="18199"/>
                </a:lnTo>
                <a:lnTo>
                  <a:pt x="17736" y="18199"/>
                </a:lnTo>
                <a:lnTo>
                  <a:pt x="17635" y="18199"/>
                </a:lnTo>
                <a:lnTo>
                  <a:pt x="17532" y="18132"/>
                </a:lnTo>
                <a:lnTo>
                  <a:pt x="17483" y="17999"/>
                </a:lnTo>
                <a:lnTo>
                  <a:pt x="17483" y="17865"/>
                </a:lnTo>
                <a:lnTo>
                  <a:pt x="17483" y="17865"/>
                </a:lnTo>
                <a:lnTo>
                  <a:pt x="17483" y="17733"/>
                </a:lnTo>
                <a:lnTo>
                  <a:pt x="17532" y="17599"/>
                </a:lnTo>
                <a:lnTo>
                  <a:pt x="17635" y="17533"/>
                </a:lnTo>
                <a:lnTo>
                  <a:pt x="17736" y="17533"/>
                </a:lnTo>
                <a:lnTo>
                  <a:pt x="20837" y="17533"/>
                </a:lnTo>
                <a:lnTo>
                  <a:pt x="20837" y="17533"/>
                </a:lnTo>
                <a:lnTo>
                  <a:pt x="20939" y="17533"/>
                </a:lnTo>
                <a:lnTo>
                  <a:pt x="21040" y="17466"/>
                </a:lnTo>
                <a:lnTo>
                  <a:pt x="21040" y="17333"/>
                </a:lnTo>
                <a:lnTo>
                  <a:pt x="21091" y="17199"/>
                </a:lnTo>
                <a:lnTo>
                  <a:pt x="21091" y="14865"/>
                </a:lnTo>
                <a:lnTo>
                  <a:pt x="507" y="14865"/>
                </a:lnTo>
                <a:lnTo>
                  <a:pt x="507" y="17199"/>
                </a:lnTo>
                <a:lnTo>
                  <a:pt x="507" y="17199"/>
                </a:lnTo>
                <a:lnTo>
                  <a:pt x="507" y="17333"/>
                </a:lnTo>
                <a:lnTo>
                  <a:pt x="557" y="17466"/>
                </a:lnTo>
                <a:lnTo>
                  <a:pt x="659" y="17533"/>
                </a:lnTo>
                <a:lnTo>
                  <a:pt x="762" y="17533"/>
                </a:lnTo>
                <a:lnTo>
                  <a:pt x="3861" y="17533"/>
                </a:lnTo>
                <a:lnTo>
                  <a:pt x="3861" y="17533"/>
                </a:lnTo>
                <a:lnTo>
                  <a:pt x="3963" y="17533"/>
                </a:lnTo>
                <a:lnTo>
                  <a:pt x="4065" y="17599"/>
                </a:lnTo>
                <a:lnTo>
                  <a:pt x="4065" y="17733"/>
                </a:lnTo>
                <a:lnTo>
                  <a:pt x="4116" y="17865"/>
                </a:lnTo>
                <a:lnTo>
                  <a:pt x="4116" y="17865"/>
                </a:lnTo>
                <a:lnTo>
                  <a:pt x="4065" y="17999"/>
                </a:lnTo>
                <a:lnTo>
                  <a:pt x="4065" y="18132"/>
                </a:lnTo>
                <a:lnTo>
                  <a:pt x="3963" y="18199"/>
                </a:lnTo>
                <a:lnTo>
                  <a:pt x="3861" y="18199"/>
                </a:lnTo>
                <a:lnTo>
                  <a:pt x="762" y="18199"/>
                </a:lnTo>
                <a:lnTo>
                  <a:pt x="762" y="18199"/>
                </a:lnTo>
                <a:lnTo>
                  <a:pt x="456" y="18132"/>
                </a:lnTo>
                <a:lnTo>
                  <a:pt x="202" y="17932"/>
                </a:lnTo>
                <a:lnTo>
                  <a:pt x="202" y="17932"/>
                </a:lnTo>
                <a:lnTo>
                  <a:pt x="50" y="17599"/>
                </a:lnTo>
                <a:lnTo>
                  <a:pt x="0" y="17199"/>
                </a:lnTo>
                <a:lnTo>
                  <a:pt x="0" y="7799"/>
                </a:lnTo>
                <a:lnTo>
                  <a:pt x="0" y="7799"/>
                </a:lnTo>
                <a:lnTo>
                  <a:pt x="50" y="7399"/>
                </a:lnTo>
                <a:lnTo>
                  <a:pt x="202" y="7132"/>
                </a:lnTo>
                <a:lnTo>
                  <a:pt x="202" y="7132"/>
                </a:lnTo>
                <a:lnTo>
                  <a:pt x="456" y="6799"/>
                </a:lnTo>
                <a:lnTo>
                  <a:pt x="762" y="6732"/>
                </a:lnTo>
                <a:lnTo>
                  <a:pt x="2031" y="6732"/>
                </a:lnTo>
                <a:lnTo>
                  <a:pt x="2031" y="4399"/>
                </a:lnTo>
                <a:lnTo>
                  <a:pt x="2031" y="4399"/>
                </a:lnTo>
                <a:lnTo>
                  <a:pt x="2082" y="3998"/>
                </a:lnTo>
                <a:lnTo>
                  <a:pt x="2236" y="3733"/>
                </a:lnTo>
                <a:lnTo>
                  <a:pt x="2236" y="3733"/>
                </a:lnTo>
                <a:lnTo>
                  <a:pt x="2541" y="3465"/>
                </a:lnTo>
                <a:lnTo>
                  <a:pt x="2844" y="3398"/>
                </a:lnTo>
                <a:lnTo>
                  <a:pt x="3861" y="3398"/>
                </a:lnTo>
                <a:lnTo>
                  <a:pt x="3861" y="3398"/>
                </a:lnTo>
                <a:lnTo>
                  <a:pt x="3963" y="3398"/>
                </a:lnTo>
                <a:lnTo>
                  <a:pt x="4065" y="3465"/>
                </a:lnTo>
                <a:lnTo>
                  <a:pt x="4065" y="3600"/>
                </a:lnTo>
                <a:lnTo>
                  <a:pt x="4116" y="3733"/>
                </a:lnTo>
                <a:lnTo>
                  <a:pt x="4116" y="3733"/>
                </a:lnTo>
                <a:lnTo>
                  <a:pt x="4065" y="3865"/>
                </a:lnTo>
                <a:lnTo>
                  <a:pt x="4065" y="3998"/>
                </a:lnTo>
                <a:lnTo>
                  <a:pt x="3963" y="4065"/>
                </a:lnTo>
                <a:lnTo>
                  <a:pt x="3861" y="4065"/>
                </a:lnTo>
                <a:lnTo>
                  <a:pt x="2844" y="4065"/>
                </a:lnTo>
                <a:lnTo>
                  <a:pt x="2844" y="4065"/>
                </a:lnTo>
                <a:lnTo>
                  <a:pt x="2743" y="4065"/>
                </a:lnTo>
                <a:lnTo>
                  <a:pt x="2641" y="4132"/>
                </a:lnTo>
                <a:lnTo>
                  <a:pt x="2592" y="4265"/>
                </a:lnTo>
                <a:lnTo>
                  <a:pt x="2592" y="4399"/>
                </a:lnTo>
                <a:lnTo>
                  <a:pt x="2592" y="6732"/>
                </a:lnTo>
                <a:lnTo>
                  <a:pt x="4623" y="6732"/>
                </a:lnTo>
                <a:lnTo>
                  <a:pt x="4623" y="332"/>
                </a:lnTo>
                <a:lnTo>
                  <a:pt x="4623" y="332"/>
                </a:lnTo>
                <a:lnTo>
                  <a:pt x="4623" y="198"/>
                </a:lnTo>
                <a:lnTo>
                  <a:pt x="4674" y="66"/>
                </a:lnTo>
                <a:lnTo>
                  <a:pt x="4777" y="0"/>
                </a:lnTo>
                <a:lnTo>
                  <a:pt x="4878" y="0"/>
                </a:lnTo>
                <a:lnTo>
                  <a:pt x="16719" y="0"/>
                </a:lnTo>
                <a:lnTo>
                  <a:pt x="16719" y="0"/>
                </a:lnTo>
                <a:lnTo>
                  <a:pt x="16822" y="0"/>
                </a:lnTo>
                <a:lnTo>
                  <a:pt x="16923" y="66"/>
                </a:lnTo>
                <a:lnTo>
                  <a:pt x="16923" y="198"/>
                </a:lnTo>
                <a:lnTo>
                  <a:pt x="16974" y="332"/>
                </a:lnTo>
                <a:lnTo>
                  <a:pt x="16974" y="6732"/>
                </a:lnTo>
                <a:lnTo>
                  <a:pt x="19008" y="6732"/>
                </a:lnTo>
                <a:lnTo>
                  <a:pt x="19008" y="4399"/>
                </a:lnTo>
                <a:lnTo>
                  <a:pt x="19008" y="4399"/>
                </a:lnTo>
                <a:lnTo>
                  <a:pt x="18957" y="4265"/>
                </a:lnTo>
                <a:lnTo>
                  <a:pt x="18957" y="4132"/>
                </a:lnTo>
                <a:lnTo>
                  <a:pt x="18854" y="4065"/>
                </a:lnTo>
                <a:lnTo>
                  <a:pt x="18753" y="4065"/>
                </a:lnTo>
                <a:lnTo>
                  <a:pt x="17736" y="4065"/>
                </a:lnTo>
                <a:lnTo>
                  <a:pt x="17736" y="4065"/>
                </a:lnTo>
                <a:lnTo>
                  <a:pt x="17635" y="4065"/>
                </a:lnTo>
                <a:lnTo>
                  <a:pt x="17532" y="3998"/>
                </a:lnTo>
                <a:lnTo>
                  <a:pt x="17483" y="3865"/>
                </a:lnTo>
                <a:lnTo>
                  <a:pt x="17483" y="3733"/>
                </a:lnTo>
                <a:lnTo>
                  <a:pt x="17483" y="3733"/>
                </a:lnTo>
                <a:lnTo>
                  <a:pt x="17483" y="3600"/>
                </a:lnTo>
                <a:lnTo>
                  <a:pt x="17532" y="3465"/>
                </a:lnTo>
                <a:lnTo>
                  <a:pt x="17635" y="3398"/>
                </a:lnTo>
                <a:lnTo>
                  <a:pt x="17736" y="3398"/>
                </a:lnTo>
                <a:lnTo>
                  <a:pt x="18753" y="3398"/>
                </a:lnTo>
                <a:lnTo>
                  <a:pt x="18753" y="3398"/>
                </a:lnTo>
                <a:lnTo>
                  <a:pt x="19058" y="3465"/>
                </a:lnTo>
                <a:lnTo>
                  <a:pt x="19311" y="3733"/>
                </a:lnTo>
                <a:lnTo>
                  <a:pt x="19311" y="3733"/>
                </a:lnTo>
                <a:lnTo>
                  <a:pt x="19516" y="3998"/>
                </a:lnTo>
                <a:lnTo>
                  <a:pt x="19565" y="4399"/>
                </a:lnTo>
                <a:lnTo>
                  <a:pt x="19565" y="6732"/>
                </a:lnTo>
                <a:lnTo>
                  <a:pt x="20837" y="6732"/>
                </a:lnTo>
                <a:lnTo>
                  <a:pt x="20837" y="6732"/>
                </a:lnTo>
                <a:lnTo>
                  <a:pt x="21141" y="6799"/>
                </a:lnTo>
                <a:lnTo>
                  <a:pt x="21344" y="7132"/>
                </a:lnTo>
                <a:lnTo>
                  <a:pt x="21344" y="7132"/>
                </a:lnTo>
                <a:close/>
                <a:moveTo>
                  <a:pt x="21091" y="14198"/>
                </a:moveTo>
                <a:lnTo>
                  <a:pt x="21091" y="7799"/>
                </a:lnTo>
                <a:lnTo>
                  <a:pt x="21091" y="7799"/>
                </a:lnTo>
                <a:lnTo>
                  <a:pt x="21040" y="7666"/>
                </a:lnTo>
                <a:lnTo>
                  <a:pt x="21040" y="7532"/>
                </a:lnTo>
                <a:lnTo>
                  <a:pt x="20939" y="7466"/>
                </a:lnTo>
                <a:lnTo>
                  <a:pt x="20837" y="7466"/>
                </a:lnTo>
                <a:lnTo>
                  <a:pt x="762" y="7466"/>
                </a:lnTo>
                <a:lnTo>
                  <a:pt x="762" y="7466"/>
                </a:lnTo>
                <a:lnTo>
                  <a:pt x="659" y="7466"/>
                </a:lnTo>
                <a:lnTo>
                  <a:pt x="557" y="7532"/>
                </a:lnTo>
                <a:lnTo>
                  <a:pt x="507" y="7666"/>
                </a:lnTo>
                <a:lnTo>
                  <a:pt x="507" y="7799"/>
                </a:lnTo>
                <a:lnTo>
                  <a:pt x="507" y="14198"/>
                </a:lnTo>
                <a:lnTo>
                  <a:pt x="21091" y="14198"/>
                </a:lnTo>
                <a:close/>
                <a:moveTo>
                  <a:pt x="16974" y="15866"/>
                </a:moveTo>
                <a:lnTo>
                  <a:pt x="16974" y="17865"/>
                </a:lnTo>
                <a:lnTo>
                  <a:pt x="16974" y="21266"/>
                </a:lnTo>
                <a:lnTo>
                  <a:pt x="16974" y="21266"/>
                </a:lnTo>
                <a:lnTo>
                  <a:pt x="16923" y="21398"/>
                </a:lnTo>
                <a:lnTo>
                  <a:pt x="16923" y="21532"/>
                </a:lnTo>
                <a:lnTo>
                  <a:pt x="16822" y="21600"/>
                </a:lnTo>
                <a:lnTo>
                  <a:pt x="16719" y="21600"/>
                </a:lnTo>
                <a:lnTo>
                  <a:pt x="4878" y="21600"/>
                </a:lnTo>
                <a:lnTo>
                  <a:pt x="4878" y="21600"/>
                </a:lnTo>
                <a:lnTo>
                  <a:pt x="4777" y="21600"/>
                </a:lnTo>
                <a:lnTo>
                  <a:pt x="4674" y="21532"/>
                </a:lnTo>
                <a:lnTo>
                  <a:pt x="4623" y="21398"/>
                </a:lnTo>
                <a:lnTo>
                  <a:pt x="4623" y="21266"/>
                </a:lnTo>
                <a:lnTo>
                  <a:pt x="4623" y="17865"/>
                </a:lnTo>
                <a:lnTo>
                  <a:pt x="4623" y="15866"/>
                </a:lnTo>
                <a:lnTo>
                  <a:pt x="4623" y="15866"/>
                </a:lnTo>
                <a:lnTo>
                  <a:pt x="4623" y="15733"/>
                </a:lnTo>
                <a:lnTo>
                  <a:pt x="4674" y="15598"/>
                </a:lnTo>
                <a:lnTo>
                  <a:pt x="4777" y="15533"/>
                </a:lnTo>
                <a:lnTo>
                  <a:pt x="4878" y="15533"/>
                </a:lnTo>
                <a:lnTo>
                  <a:pt x="4878" y="15533"/>
                </a:lnTo>
                <a:lnTo>
                  <a:pt x="4980" y="15533"/>
                </a:lnTo>
                <a:lnTo>
                  <a:pt x="5081" y="15598"/>
                </a:lnTo>
                <a:lnTo>
                  <a:pt x="5081" y="15733"/>
                </a:lnTo>
                <a:lnTo>
                  <a:pt x="5132" y="15866"/>
                </a:lnTo>
                <a:lnTo>
                  <a:pt x="5132" y="20932"/>
                </a:lnTo>
                <a:lnTo>
                  <a:pt x="16466" y="20932"/>
                </a:lnTo>
                <a:lnTo>
                  <a:pt x="16466" y="15866"/>
                </a:lnTo>
                <a:lnTo>
                  <a:pt x="16466" y="15866"/>
                </a:lnTo>
                <a:lnTo>
                  <a:pt x="16466" y="15733"/>
                </a:lnTo>
                <a:lnTo>
                  <a:pt x="16516" y="15598"/>
                </a:lnTo>
                <a:lnTo>
                  <a:pt x="16619" y="15533"/>
                </a:lnTo>
                <a:lnTo>
                  <a:pt x="16719" y="15533"/>
                </a:lnTo>
                <a:lnTo>
                  <a:pt x="16719" y="15533"/>
                </a:lnTo>
                <a:lnTo>
                  <a:pt x="16822" y="15533"/>
                </a:lnTo>
                <a:lnTo>
                  <a:pt x="16923" y="15598"/>
                </a:lnTo>
                <a:lnTo>
                  <a:pt x="16923" y="15733"/>
                </a:lnTo>
                <a:lnTo>
                  <a:pt x="16974" y="15866"/>
                </a:lnTo>
                <a:lnTo>
                  <a:pt x="16974" y="15866"/>
                </a:lnTo>
                <a:close/>
                <a:moveTo>
                  <a:pt x="5132" y="6732"/>
                </a:moveTo>
                <a:lnTo>
                  <a:pt x="16466" y="6732"/>
                </a:lnTo>
                <a:lnTo>
                  <a:pt x="16466" y="666"/>
                </a:lnTo>
                <a:lnTo>
                  <a:pt x="5132" y="666"/>
                </a:lnTo>
                <a:lnTo>
                  <a:pt x="5132" y="6732"/>
                </a:lnTo>
                <a:close/>
                <a:moveTo>
                  <a:pt x="17483" y="11466"/>
                </a:moveTo>
                <a:lnTo>
                  <a:pt x="17483" y="11466"/>
                </a:lnTo>
                <a:lnTo>
                  <a:pt x="17686" y="11533"/>
                </a:lnTo>
                <a:lnTo>
                  <a:pt x="17838" y="11666"/>
                </a:lnTo>
                <a:lnTo>
                  <a:pt x="17838" y="11666"/>
                </a:lnTo>
                <a:lnTo>
                  <a:pt x="17940" y="11866"/>
                </a:lnTo>
                <a:lnTo>
                  <a:pt x="17991" y="12133"/>
                </a:lnTo>
                <a:lnTo>
                  <a:pt x="17991" y="12133"/>
                </a:lnTo>
                <a:lnTo>
                  <a:pt x="17940" y="12398"/>
                </a:lnTo>
                <a:lnTo>
                  <a:pt x="17838" y="12666"/>
                </a:lnTo>
                <a:lnTo>
                  <a:pt x="17838" y="12666"/>
                </a:lnTo>
                <a:lnTo>
                  <a:pt x="17686" y="12799"/>
                </a:lnTo>
                <a:lnTo>
                  <a:pt x="17483" y="12866"/>
                </a:lnTo>
                <a:lnTo>
                  <a:pt x="17483" y="12866"/>
                </a:lnTo>
                <a:lnTo>
                  <a:pt x="17280" y="12799"/>
                </a:lnTo>
                <a:lnTo>
                  <a:pt x="17127" y="12666"/>
                </a:lnTo>
                <a:lnTo>
                  <a:pt x="17127" y="12666"/>
                </a:lnTo>
                <a:lnTo>
                  <a:pt x="16974" y="12398"/>
                </a:lnTo>
                <a:lnTo>
                  <a:pt x="16974" y="12133"/>
                </a:lnTo>
                <a:lnTo>
                  <a:pt x="16974" y="12133"/>
                </a:lnTo>
                <a:lnTo>
                  <a:pt x="16974" y="11866"/>
                </a:lnTo>
                <a:lnTo>
                  <a:pt x="17127" y="11666"/>
                </a:lnTo>
                <a:lnTo>
                  <a:pt x="17127" y="11666"/>
                </a:lnTo>
                <a:lnTo>
                  <a:pt x="17280" y="11533"/>
                </a:lnTo>
                <a:lnTo>
                  <a:pt x="17483" y="11466"/>
                </a:lnTo>
                <a:lnTo>
                  <a:pt x="17483" y="11466"/>
                </a:lnTo>
                <a:close/>
                <a:moveTo>
                  <a:pt x="19565" y="11466"/>
                </a:moveTo>
                <a:lnTo>
                  <a:pt x="19565" y="11466"/>
                </a:lnTo>
                <a:lnTo>
                  <a:pt x="19770" y="11533"/>
                </a:lnTo>
                <a:lnTo>
                  <a:pt x="19922" y="11666"/>
                </a:lnTo>
                <a:lnTo>
                  <a:pt x="19922" y="11666"/>
                </a:lnTo>
                <a:lnTo>
                  <a:pt x="20023" y="11866"/>
                </a:lnTo>
                <a:lnTo>
                  <a:pt x="20074" y="12133"/>
                </a:lnTo>
                <a:lnTo>
                  <a:pt x="20074" y="12133"/>
                </a:lnTo>
                <a:lnTo>
                  <a:pt x="20023" y="12398"/>
                </a:lnTo>
                <a:lnTo>
                  <a:pt x="19922" y="12666"/>
                </a:lnTo>
                <a:lnTo>
                  <a:pt x="19922" y="12666"/>
                </a:lnTo>
                <a:lnTo>
                  <a:pt x="19770" y="12799"/>
                </a:lnTo>
                <a:lnTo>
                  <a:pt x="19565" y="12866"/>
                </a:lnTo>
                <a:lnTo>
                  <a:pt x="19565" y="12866"/>
                </a:lnTo>
                <a:lnTo>
                  <a:pt x="19362" y="12799"/>
                </a:lnTo>
                <a:lnTo>
                  <a:pt x="19160" y="12666"/>
                </a:lnTo>
                <a:lnTo>
                  <a:pt x="19160" y="12666"/>
                </a:lnTo>
                <a:lnTo>
                  <a:pt x="19008" y="12398"/>
                </a:lnTo>
                <a:lnTo>
                  <a:pt x="19008" y="12133"/>
                </a:lnTo>
                <a:lnTo>
                  <a:pt x="19008" y="12133"/>
                </a:lnTo>
                <a:lnTo>
                  <a:pt x="19008" y="11866"/>
                </a:lnTo>
                <a:lnTo>
                  <a:pt x="19160" y="11666"/>
                </a:lnTo>
                <a:lnTo>
                  <a:pt x="19160" y="11666"/>
                </a:lnTo>
                <a:lnTo>
                  <a:pt x="19362" y="11533"/>
                </a:lnTo>
                <a:lnTo>
                  <a:pt x="19565" y="11466"/>
                </a:lnTo>
                <a:lnTo>
                  <a:pt x="19565" y="11466"/>
                </a:lnTo>
                <a:close/>
              </a:path>
            </a:pathLst>
          </a:custGeom>
          <a:solidFill>
            <a:schemeClr val="accent1"/>
          </a:solidFill>
          <a:ln w="9525" cap="flat" cmpd="sng">
            <a:noFill/>
            <a:prstDash val="solid"/>
            <a:round/>
          </a:ln>
        </p:spPr>
        <p:txBody>
          <a:bodyPr rtlCol="0" anchor="ctr"/>
          <a:lstStyle/>
          <a:p>
            <a:pPr algn="ctr"/>
            <a:endParaRPr/>
          </a:p>
        </p:txBody>
      </p:sp>
      <p:sp>
        <p:nvSpPr>
          <p:cNvPr id="1035" name="曲线"/>
          <p:cNvSpPr>
            <a:spLocks/>
          </p:cNvSpPr>
          <p:nvPr/>
        </p:nvSpPr>
        <p:spPr>
          <a:xfrm>
            <a:off x="4847381" y="2706627"/>
            <a:ext cx="512555" cy="391671"/>
          </a:xfrm>
          <a:custGeom>
            <a:avLst/>
            <a:gdLst>
              <a:gd name="T1" fmla="*/ 0 w 21600"/>
              <a:gd name="T2" fmla="*/ 0 h 21600"/>
              <a:gd name="T3" fmla="*/ 21600 w 21600"/>
              <a:gd name="T4" fmla="*/ 21600 h 21600"/>
            </a:gdLst>
            <a:ahLst/>
            <a:cxnLst/>
            <a:rect l="T1" t="T2" r="T3" b="T4"/>
            <a:pathLst>
              <a:path w="21600" h="21600">
                <a:moveTo>
                  <a:pt x="20329" y="10798"/>
                </a:moveTo>
                <a:lnTo>
                  <a:pt x="20329" y="10798"/>
                </a:lnTo>
                <a:lnTo>
                  <a:pt x="20633" y="11265"/>
                </a:lnTo>
                <a:lnTo>
                  <a:pt x="20888" y="11798"/>
                </a:lnTo>
                <a:lnTo>
                  <a:pt x="21142" y="12265"/>
                </a:lnTo>
                <a:lnTo>
                  <a:pt x="21294" y="12799"/>
                </a:lnTo>
                <a:lnTo>
                  <a:pt x="21447" y="13333"/>
                </a:lnTo>
                <a:lnTo>
                  <a:pt x="21549" y="13932"/>
                </a:lnTo>
                <a:lnTo>
                  <a:pt x="21600" y="14532"/>
                </a:lnTo>
                <a:lnTo>
                  <a:pt x="21600" y="15199"/>
                </a:lnTo>
                <a:lnTo>
                  <a:pt x="21600" y="15199"/>
                </a:lnTo>
                <a:lnTo>
                  <a:pt x="21600" y="15798"/>
                </a:lnTo>
                <a:lnTo>
                  <a:pt x="21549" y="16333"/>
                </a:lnTo>
                <a:lnTo>
                  <a:pt x="21447" y="16866"/>
                </a:lnTo>
                <a:lnTo>
                  <a:pt x="21294" y="17399"/>
                </a:lnTo>
                <a:lnTo>
                  <a:pt x="21090" y="17933"/>
                </a:lnTo>
                <a:lnTo>
                  <a:pt x="20836" y="18465"/>
                </a:lnTo>
                <a:lnTo>
                  <a:pt x="20532" y="18998"/>
                </a:lnTo>
                <a:lnTo>
                  <a:pt x="20226" y="19532"/>
                </a:lnTo>
                <a:lnTo>
                  <a:pt x="20226" y="19532"/>
                </a:lnTo>
                <a:lnTo>
                  <a:pt x="19870" y="19999"/>
                </a:lnTo>
                <a:lnTo>
                  <a:pt x="19516" y="20398"/>
                </a:lnTo>
                <a:lnTo>
                  <a:pt x="19108" y="20799"/>
                </a:lnTo>
                <a:lnTo>
                  <a:pt x="18752" y="21133"/>
                </a:lnTo>
                <a:lnTo>
                  <a:pt x="18346" y="21333"/>
                </a:lnTo>
                <a:lnTo>
                  <a:pt x="17888" y="21466"/>
                </a:lnTo>
                <a:lnTo>
                  <a:pt x="17432" y="21600"/>
                </a:lnTo>
                <a:lnTo>
                  <a:pt x="16974" y="21600"/>
                </a:lnTo>
                <a:lnTo>
                  <a:pt x="4624" y="21600"/>
                </a:lnTo>
                <a:lnTo>
                  <a:pt x="4624" y="21600"/>
                </a:lnTo>
                <a:lnTo>
                  <a:pt x="4218" y="21600"/>
                </a:lnTo>
                <a:lnTo>
                  <a:pt x="3759" y="21466"/>
                </a:lnTo>
                <a:lnTo>
                  <a:pt x="3354" y="21333"/>
                </a:lnTo>
                <a:lnTo>
                  <a:pt x="2947" y="21133"/>
                </a:lnTo>
                <a:lnTo>
                  <a:pt x="2541" y="20866"/>
                </a:lnTo>
                <a:lnTo>
                  <a:pt x="2134" y="20466"/>
                </a:lnTo>
                <a:lnTo>
                  <a:pt x="1778" y="20066"/>
                </a:lnTo>
                <a:lnTo>
                  <a:pt x="1421" y="19666"/>
                </a:lnTo>
                <a:lnTo>
                  <a:pt x="1421" y="19666"/>
                </a:lnTo>
                <a:lnTo>
                  <a:pt x="1067" y="19132"/>
                </a:lnTo>
                <a:lnTo>
                  <a:pt x="813" y="18666"/>
                </a:lnTo>
                <a:lnTo>
                  <a:pt x="558" y="18132"/>
                </a:lnTo>
                <a:lnTo>
                  <a:pt x="355" y="17598"/>
                </a:lnTo>
                <a:lnTo>
                  <a:pt x="203" y="16999"/>
                </a:lnTo>
                <a:lnTo>
                  <a:pt x="100" y="16465"/>
                </a:lnTo>
                <a:lnTo>
                  <a:pt x="50" y="15866"/>
                </a:lnTo>
                <a:lnTo>
                  <a:pt x="0" y="15199"/>
                </a:lnTo>
                <a:lnTo>
                  <a:pt x="0" y="15199"/>
                </a:lnTo>
                <a:lnTo>
                  <a:pt x="100" y="14265"/>
                </a:lnTo>
                <a:lnTo>
                  <a:pt x="253" y="13333"/>
                </a:lnTo>
                <a:lnTo>
                  <a:pt x="558" y="12466"/>
                </a:lnTo>
                <a:lnTo>
                  <a:pt x="913" y="11532"/>
                </a:lnTo>
                <a:lnTo>
                  <a:pt x="913" y="11532"/>
                </a:lnTo>
                <a:lnTo>
                  <a:pt x="1167" y="11065"/>
                </a:lnTo>
                <a:lnTo>
                  <a:pt x="1473" y="10666"/>
                </a:lnTo>
                <a:lnTo>
                  <a:pt x="1728" y="10333"/>
                </a:lnTo>
                <a:lnTo>
                  <a:pt x="2031" y="9999"/>
                </a:lnTo>
                <a:lnTo>
                  <a:pt x="2337" y="9733"/>
                </a:lnTo>
                <a:lnTo>
                  <a:pt x="2692" y="9466"/>
                </a:lnTo>
                <a:lnTo>
                  <a:pt x="2997" y="9266"/>
                </a:lnTo>
                <a:lnTo>
                  <a:pt x="3354" y="8999"/>
                </a:lnTo>
                <a:lnTo>
                  <a:pt x="3354" y="8999"/>
                </a:lnTo>
                <a:lnTo>
                  <a:pt x="3456" y="8065"/>
                </a:lnTo>
                <a:lnTo>
                  <a:pt x="3557" y="7133"/>
                </a:lnTo>
                <a:lnTo>
                  <a:pt x="3759" y="6332"/>
                </a:lnTo>
                <a:lnTo>
                  <a:pt x="3964" y="5466"/>
                </a:lnTo>
                <a:lnTo>
                  <a:pt x="4269" y="4732"/>
                </a:lnTo>
                <a:lnTo>
                  <a:pt x="4624" y="3998"/>
                </a:lnTo>
                <a:lnTo>
                  <a:pt x="5082" y="3198"/>
                </a:lnTo>
                <a:lnTo>
                  <a:pt x="5590" y="2533"/>
                </a:lnTo>
                <a:lnTo>
                  <a:pt x="5590" y="2533"/>
                </a:lnTo>
                <a:lnTo>
                  <a:pt x="6097" y="1933"/>
                </a:lnTo>
                <a:lnTo>
                  <a:pt x="6656" y="1465"/>
                </a:lnTo>
                <a:lnTo>
                  <a:pt x="7216" y="998"/>
                </a:lnTo>
                <a:lnTo>
                  <a:pt x="7826" y="665"/>
                </a:lnTo>
                <a:lnTo>
                  <a:pt x="8487" y="398"/>
                </a:lnTo>
                <a:lnTo>
                  <a:pt x="9147" y="198"/>
                </a:lnTo>
                <a:lnTo>
                  <a:pt x="9858" y="65"/>
                </a:lnTo>
                <a:lnTo>
                  <a:pt x="10571" y="0"/>
                </a:lnTo>
                <a:lnTo>
                  <a:pt x="10571" y="0"/>
                </a:lnTo>
                <a:lnTo>
                  <a:pt x="11333" y="65"/>
                </a:lnTo>
                <a:lnTo>
                  <a:pt x="12044" y="198"/>
                </a:lnTo>
                <a:lnTo>
                  <a:pt x="12705" y="398"/>
                </a:lnTo>
                <a:lnTo>
                  <a:pt x="13315" y="665"/>
                </a:lnTo>
                <a:lnTo>
                  <a:pt x="13976" y="998"/>
                </a:lnTo>
                <a:lnTo>
                  <a:pt x="14534" y="1465"/>
                </a:lnTo>
                <a:lnTo>
                  <a:pt x="15043" y="1933"/>
                </a:lnTo>
                <a:lnTo>
                  <a:pt x="15501" y="2533"/>
                </a:lnTo>
                <a:lnTo>
                  <a:pt x="15501" y="2533"/>
                </a:lnTo>
                <a:lnTo>
                  <a:pt x="15957" y="3198"/>
                </a:lnTo>
                <a:lnTo>
                  <a:pt x="16314" y="3933"/>
                </a:lnTo>
                <a:lnTo>
                  <a:pt x="16618" y="4666"/>
                </a:lnTo>
                <a:lnTo>
                  <a:pt x="16924" y="5398"/>
                </a:lnTo>
                <a:lnTo>
                  <a:pt x="17127" y="6199"/>
                </a:lnTo>
                <a:lnTo>
                  <a:pt x="17279" y="6998"/>
                </a:lnTo>
                <a:lnTo>
                  <a:pt x="17432" y="7866"/>
                </a:lnTo>
                <a:lnTo>
                  <a:pt x="17482" y="8732"/>
                </a:lnTo>
                <a:lnTo>
                  <a:pt x="17482" y="8732"/>
                </a:lnTo>
                <a:lnTo>
                  <a:pt x="17838" y="8799"/>
                </a:lnTo>
                <a:lnTo>
                  <a:pt x="18295" y="8933"/>
                </a:lnTo>
                <a:lnTo>
                  <a:pt x="18651" y="9199"/>
                </a:lnTo>
                <a:lnTo>
                  <a:pt x="19006" y="9399"/>
                </a:lnTo>
                <a:lnTo>
                  <a:pt x="19363" y="9666"/>
                </a:lnTo>
                <a:lnTo>
                  <a:pt x="19719" y="9999"/>
                </a:lnTo>
                <a:lnTo>
                  <a:pt x="20023" y="10399"/>
                </a:lnTo>
                <a:lnTo>
                  <a:pt x="20329" y="10798"/>
                </a:lnTo>
                <a:lnTo>
                  <a:pt x="20329" y="10798"/>
                </a:lnTo>
                <a:close/>
                <a:moveTo>
                  <a:pt x="19870" y="19065"/>
                </a:moveTo>
                <a:lnTo>
                  <a:pt x="19870" y="19065"/>
                </a:lnTo>
                <a:lnTo>
                  <a:pt x="20176" y="18598"/>
                </a:lnTo>
                <a:lnTo>
                  <a:pt x="20429" y="18132"/>
                </a:lnTo>
                <a:lnTo>
                  <a:pt x="20633" y="17666"/>
                </a:lnTo>
                <a:lnTo>
                  <a:pt x="20786" y="17198"/>
                </a:lnTo>
                <a:lnTo>
                  <a:pt x="20939" y="16666"/>
                </a:lnTo>
                <a:lnTo>
                  <a:pt x="21039" y="16198"/>
                </a:lnTo>
                <a:lnTo>
                  <a:pt x="21090" y="15732"/>
                </a:lnTo>
                <a:lnTo>
                  <a:pt x="21090" y="15199"/>
                </a:lnTo>
                <a:lnTo>
                  <a:pt x="21090" y="15199"/>
                </a:lnTo>
                <a:lnTo>
                  <a:pt x="21090" y="14599"/>
                </a:lnTo>
                <a:lnTo>
                  <a:pt x="21039" y="14066"/>
                </a:lnTo>
                <a:lnTo>
                  <a:pt x="20939" y="13533"/>
                </a:lnTo>
                <a:lnTo>
                  <a:pt x="20836" y="12999"/>
                </a:lnTo>
                <a:lnTo>
                  <a:pt x="20685" y="12532"/>
                </a:lnTo>
                <a:lnTo>
                  <a:pt x="20480" y="12065"/>
                </a:lnTo>
                <a:lnTo>
                  <a:pt x="20226" y="11666"/>
                </a:lnTo>
                <a:lnTo>
                  <a:pt x="19973" y="11265"/>
                </a:lnTo>
                <a:lnTo>
                  <a:pt x="19973" y="11265"/>
                </a:lnTo>
                <a:lnTo>
                  <a:pt x="19413" y="10533"/>
                </a:lnTo>
                <a:lnTo>
                  <a:pt x="19108" y="10266"/>
                </a:lnTo>
                <a:lnTo>
                  <a:pt x="18804" y="9999"/>
                </a:lnTo>
                <a:lnTo>
                  <a:pt x="18498" y="9799"/>
                </a:lnTo>
                <a:lnTo>
                  <a:pt x="18194" y="9666"/>
                </a:lnTo>
                <a:lnTo>
                  <a:pt x="17838" y="9533"/>
                </a:lnTo>
                <a:lnTo>
                  <a:pt x="17482" y="9466"/>
                </a:lnTo>
                <a:lnTo>
                  <a:pt x="17482" y="10465"/>
                </a:lnTo>
                <a:lnTo>
                  <a:pt x="17482" y="10465"/>
                </a:lnTo>
                <a:lnTo>
                  <a:pt x="17482" y="10598"/>
                </a:lnTo>
                <a:lnTo>
                  <a:pt x="17432" y="10732"/>
                </a:lnTo>
                <a:lnTo>
                  <a:pt x="17380" y="10798"/>
                </a:lnTo>
                <a:lnTo>
                  <a:pt x="17229" y="10798"/>
                </a:lnTo>
                <a:lnTo>
                  <a:pt x="17229" y="10798"/>
                </a:lnTo>
                <a:lnTo>
                  <a:pt x="17127" y="10798"/>
                </a:lnTo>
                <a:lnTo>
                  <a:pt x="17075" y="10732"/>
                </a:lnTo>
                <a:lnTo>
                  <a:pt x="17024" y="10598"/>
                </a:lnTo>
                <a:lnTo>
                  <a:pt x="16974" y="10465"/>
                </a:lnTo>
                <a:lnTo>
                  <a:pt x="16974" y="9466"/>
                </a:lnTo>
                <a:lnTo>
                  <a:pt x="16974" y="9466"/>
                </a:lnTo>
                <a:lnTo>
                  <a:pt x="16974" y="8532"/>
                </a:lnTo>
                <a:lnTo>
                  <a:pt x="16873" y="7733"/>
                </a:lnTo>
                <a:lnTo>
                  <a:pt x="16770" y="6932"/>
                </a:lnTo>
                <a:lnTo>
                  <a:pt x="16567" y="6199"/>
                </a:lnTo>
                <a:lnTo>
                  <a:pt x="16364" y="5398"/>
                </a:lnTo>
                <a:lnTo>
                  <a:pt x="16059" y="4732"/>
                </a:lnTo>
                <a:lnTo>
                  <a:pt x="15754" y="3998"/>
                </a:lnTo>
                <a:lnTo>
                  <a:pt x="15348" y="3265"/>
                </a:lnTo>
                <a:lnTo>
                  <a:pt x="15348" y="3265"/>
                </a:lnTo>
                <a:lnTo>
                  <a:pt x="14890" y="2666"/>
                </a:lnTo>
                <a:lnTo>
                  <a:pt x="14433" y="2132"/>
                </a:lnTo>
                <a:lnTo>
                  <a:pt x="13924" y="1666"/>
                </a:lnTo>
                <a:lnTo>
                  <a:pt x="13315" y="1332"/>
                </a:lnTo>
                <a:lnTo>
                  <a:pt x="12705" y="1065"/>
                </a:lnTo>
                <a:lnTo>
                  <a:pt x="12044" y="866"/>
                </a:lnTo>
                <a:lnTo>
                  <a:pt x="11333" y="732"/>
                </a:lnTo>
                <a:lnTo>
                  <a:pt x="10571" y="665"/>
                </a:lnTo>
                <a:lnTo>
                  <a:pt x="10571" y="665"/>
                </a:lnTo>
                <a:lnTo>
                  <a:pt x="9910" y="732"/>
                </a:lnTo>
                <a:lnTo>
                  <a:pt x="9147" y="798"/>
                </a:lnTo>
                <a:lnTo>
                  <a:pt x="8537" y="998"/>
                </a:lnTo>
                <a:lnTo>
                  <a:pt x="7927" y="1265"/>
                </a:lnTo>
                <a:lnTo>
                  <a:pt x="7369" y="1598"/>
                </a:lnTo>
                <a:lnTo>
                  <a:pt x="6860" y="2066"/>
                </a:lnTo>
                <a:lnTo>
                  <a:pt x="6352" y="2533"/>
                </a:lnTo>
                <a:lnTo>
                  <a:pt x="5895" y="3066"/>
                </a:lnTo>
                <a:lnTo>
                  <a:pt x="5895" y="3066"/>
                </a:lnTo>
                <a:lnTo>
                  <a:pt x="5488" y="3799"/>
                </a:lnTo>
                <a:lnTo>
                  <a:pt x="5082" y="4399"/>
                </a:lnTo>
                <a:lnTo>
                  <a:pt x="4725" y="5066"/>
                </a:lnTo>
                <a:lnTo>
                  <a:pt x="4472" y="5799"/>
                </a:lnTo>
                <a:lnTo>
                  <a:pt x="4269" y="6533"/>
                </a:lnTo>
                <a:lnTo>
                  <a:pt x="4115" y="7265"/>
                </a:lnTo>
                <a:lnTo>
                  <a:pt x="3964" y="7998"/>
                </a:lnTo>
                <a:lnTo>
                  <a:pt x="3912" y="8799"/>
                </a:lnTo>
                <a:lnTo>
                  <a:pt x="3912" y="8799"/>
                </a:lnTo>
                <a:lnTo>
                  <a:pt x="4624" y="8732"/>
                </a:lnTo>
                <a:lnTo>
                  <a:pt x="5387" y="8732"/>
                </a:lnTo>
                <a:lnTo>
                  <a:pt x="5387" y="8732"/>
                </a:lnTo>
                <a:lnTo>
                  <a:pt x="5590" y="8732"/>
                </a:lnTo>
                <a:lnTo>
                  <a:pt x="5641" y="8799"/>
                </a:lnTo>
                <a:lnTo>
                  <a:pt x="5691" y="8933"/>
                </a:lnTo>
                <a:lnTo>
                  <a:pt x="5691" y="9066"/>
                </a:lnTo>
                <a:lnTo>
                  <a:pt x="5691" y="9066"/>
                </a:lnTo>
                <a:lnTo>
                  <a:pt x="5691" y="9266"/>
                </a:lnTo>
                <a:lnTo>
                  <a:pt x="5641" y="9399"/>
                </a:lnTo>
                <a:lnTo>
                  <a:pt x="5590" y="9466"/>
                </a:lnTo>
                <a:lnTo>
                  <a:pt x="5387" y="9466"/>
                </a:lnTo>
                <a:lnTo>
                  <a:pt x="4624" y="9466"/>
                </a:lnTo>
                <a:lnTo>
                  <a:pt x="4624" y="9466"/>
                </a:lnTo>
                <a:lnTo>
                  <a:pt x="4218" y="9533"/>
                </a:lnTo>
                <a:lnTo>
                  <a:pt x="3759" y="9598"/>
                </a:lnTo>
                <a:lnTo>
                  <a:pt x="3354" y="9733"/>
                </a:lnTo>
                <a:lnTo>
                  <a:pt x="2997" y="9933"/>
                </a:lnTo>
                <a:lnTo>
                  <a:pt x="2641" y="10198"/>
                </a:lnTo>
                <a:lnTo>
                  <a:pt x="2285" y="10533"/>
                </a:lnTo>
                <a:lnTo>
                  <a:pt x="1981" y="10933"/>
                </a:lnTo>
                <a:lnTo>
                  <a:pt x="1676" y="11399"/>
                </a:lnTo>
                <a:lnTo>
                  <a:pt x="1676" y="11399"/>
                </a:lnTo>
                <a:lnTo>
                  <a:pt x="1167" y="12332"/>
                </a:lnTo>
                <a:lnTo>
                  <a:pt x="813" y="13266"/>
                </a:lnTo>
                <a:lnTo>
                  <a:pt x="710" y="13733"/>
                </a:lnTo>
                <a:lnTo>
                  <a:pt x="608" y="14199"/>
                </a:lnTo>
                <a:lnTo>
                  <a:pt x="558" y="14665"/>
                </a:lnTo>
                <a:lnTo>
                  <a:pt x="508" y="15199"/>
                </a:lnTo>
                <a:lnTo>
                  <a:pt x="508" y="15199"/>
                </a:lnTo>
                <a:lnTo>
                  <a:pt x="558" y="15732"/>
                </a:lnTo>
                <a:lnTo>
                  <a:pt x="608" y="16333"/>
                </a:lnTo>
                <a:lnTo>
                  <a:pt x="710" y="16799"/>
                </a:lnTo>
                <a:lnTo>
                  <a:pt x="863" y="17333"/>
                </a:lnTo>
                <a:lnTo>
                  <a:pt x="1015" y="17798"/>
                </a:lnTo>
                <a:lnTo>
                  <a:pt x="1270" y="18266"/>
                </a:lnTo>
                <a:lnTo>
                  <a:pt x="1523" y="18732"/>
                </a:lnTo>
                <a:lnTo>
                  <a:pt x="1828" y="19198"/>
                </a:lnTo>
                <a:lnTo>
                  <a:pt x="1828" y="19198"/>
                </a:lnTo>
                <a:lnTo>
                  <a:pt x="2134" y="19599"/>
                </a:lnTo>
                <a:lnTo>
                  <a:pt x="2438" y="19933"/>
                </a:lnTo>
                <a:lnTo>
                  <a:pt x="2794" y="20199"/>
                </a:lnTo>
                <a:lnTo>
                  <a:pt x="3150" y="20466"/>
                </a:lnTo>
                <a:lnTo>
                  <a:pt x="3506" y="20733"/>
                </a:lnTo>
                <a:lnTo>
                  <a:pt x="3862" y="20866"/>
                </a:lnTo>
                <a:lnTo>
                  <a:pt x="4269" y="20932"/>
                </a:lnTo>
                <a:lnTo>
                  <a:pt x="4624" y="20932"/>
                </a:lnTo>
                <a:lnTo>
                  <a:pt x="16974" y="20932"/>
                </a:lnTo>
                <a:lnTo>
                  <a:pt x="16974" y="20932"/>
                </a:lnTo>
                <a:lnTo>
                  <a:pt x="17380" y="20932"/>
                </a:lnTo>
                <a:lnTo>
                  <a:pt x="17788" y="20799"/>
                </a:lnTo>
                <a:lnTo>
                  <a:pt x="18194" y="20665"/>
                </a:lnTo>
                <a:lnTo>
                  <a:pt x="18549" y="20398"/>
                </a:lnTo>
                <a:lnTo>
                  <a:pt x="18905" y="20133"/>
                </a:lnTo>
                <a:lnTo>
                  <a:pt x="19211" y="19866"/>
                </a:lnTo>
                <a:lnTo>
                  <a:pt x="19566" y="19465"/>
                </a:lnTo>
                <a:lnTo>
                  <a:pt x="19870" y="19065"/>
                </a:lnTo>
                <a:lnTo>
                  <a:pt x="19870" y="19065"/>
                </a:lnTo>
                <a:close/>
              </a:path>
            </a:pathLst>
          </a:custGeom>
          <a:solidFill>
            <a:schemeClr val="accent1"/>
          </a:solidFill>
          <a:ln w="9525" cap="flat" cmpd="sng">
            <a:noFill/>
            <a:prstDash val="solid"/>
            <a:round/>
          </a:ln>
        </p:spPr>
        <p:txBody>
          <a:bodyPr rtlCol="0" anchor="ctr"/>
          <a:lstStyle/>
          <a:p>
            <a:pPr algn="ctr"/>
            <a:endParaRPr/>
          </a:p>
        </p:txBody>
      </p:sp>
      <p:sp>
        <p:nvSpPr>
          <p:cNvPr id="1036" name="曲线"/>
          <p:cNvSpPr>
            <a:spLocks/>
          </p:cNvSpPr>
          <p:nvPr/>
        </p:nvSpPr>
        <p:spPr>
          <a:xfrm>
            <a:off x="8450663" y="2708578"/>
            <a:ext cx="455118" cy="455117"/>
          </a:xfrm>
          <a:custGeom>
            <a:avLst/>
            <a:gdLst>
              <a:gd name="T1" fmla="*/ 0 w 21600"/>
              <a:gd name="T2" fmla="*/ 0 h 21600"/>
              <a:gd name="T3" fmla="*/ 21600 w 21600"/>
              <a:gd name="T4" fmla="*/ 21600 h 21600"/>
            </a:gdLst>
            <a:ahLst/>
            <a:cxnLst/>
            <a:rect l="T1" t="T2" r="T3" b="T4"/>
            <a:pathLst>
              <a:path w="21600" h="21600">
                <a:moveTo>
                  <a:pt x="0" y="21133"/>
                </a:moveTo>
                <a:lnTo>
                  <a:pt x="2192" y="14532"/>
                </a:lnTo>
                <a:lnTo>
                  <a:pt x="2192" y="14532"/>
                </a:lnTo>
                <a:lnTo>
                  <a:pt x="2259" y="14466"/>
                </a:lnTo>
                <a:lnTo>
                  <a:pt x="13757" y="2866"/>
                </a:lnTo>
                <a:lnTo>
                  <a:pt x="13824" y="2799"/>
                </a:lnTo>
                <a:lnTo>
                  <a:pt x="16281" y="333"/>
                </a:lnTo>
                <a:lnTo>
                  <a:pt x="16281" y="333"/>
                </a:lnTo>
                <a:lnTo>
                  <a:pt x="16481" y="199"/>
                </a:lnTo>
                <a:lnTo>
                  <a:pt x="16615" y="66"/>
                </a:lnTo>
                <a:lnTo>
                  <a:pt x="16814" y="0"/>
                </a:lnTo>
                <a:lnTo>
                  <a:pt x="17014" y="0"/>
                </a:lnTo>
                <a:lnTo>
                  <a:pt x="17014" y="0"/>
                </a:lnTo>
                <a:lnTo>
                  <a:pt x="17213" y="0"/>
                </a:lnTo>
                <a:lnTo>
                  <a:pt x="17412" y="66"/>
                </a:lnTo>
                <a:lnTo>
                  <a:pt x="17612" y="199"/>
                </a:lnTo>
                <a:lnTo>
                  <a:pt x="17745" y="333"/>
                </a:lnTo>
                <a:lnTo>
                  <a:pt x="21333" y="3866"/>
                </a:lnTo>
                <a:lnTo>
                  <a:pt x="21333" y="3866"/>
                </a:lnTo>
                <a:lnTo>
                  <a:pt x="21532" y="4198"/>
                </a:lnTo>
                <a:lnTo>
                  <a:pt x="21600" y="4599"/>
                </a:lnTo>
                <a:lnTo>
                  <a:pt x="21600" y="4599"/>
                </a:lnTo>
                <a:lnTo>
                  <a:pt x="21532" y="4999"/>
                </a:lnTo>
                <a:lnTo>
                  <a:pt x="21333" y="5399"/>
                </a:lnTo>
                <a:lnTo>
                  <a:pt x="18873" y="7798"/>
                </a:lnTo>
                <a:lnTo>
                  <a:pt x="18808" y="7798"/>
                </a:lnTo>
                <a:lnTo>
                  <a:pt x="7376" y="19465"/>
                </a:lnTo>
                <a:lnTo>
                  <a:pt x="7376" y="19465"/>
                </a:lnTo>
                <a:lnTo>
                  <a:pt x="7111" y="19533"/>
                </a:lnTo>
                <a:lnTo>
                  <a:pt x="398" y="21600"/>
                </a:lnTo>
                <a:lnTo>
                  <a:pt x="398" y="21600"/>
                </a:lnTo>
                <a:lnTo>
                  <a:pt x="331" y="21600"/>
                </a:lnTo>
                <a:lnTo>
                  <a:pt x="331" y="21600"/>
                </a:lnTo>
                <a:lnTo>
                  <a:pt x="199" y="21600"/>
                </a:lnTo>
                <a:lnTo>
                  <a:pt x="66" y="21465"/>
                </a:lnTo>
                <a:lnTo>
                  <a:pt x="66" y="21465"/>
                </a:lnTo>
                <a:lnTo>
                  <a:pt x="0" y="21333"/>
                </a:lnTo>
                <a:lnTo>
                  <a:pt x="0" y="21133"/>
                </a:lnTo>
                <a:lnTo>
                  <a:pt x="0" y="21133"/>
                </a:lnTo>
                <a:close/>
                <a:moveTo>
                  <a:pt x="3788" y="398"/>
                </a:moveTo>
                <a:lnTo>
                  <a:pt x="3788" y="398"/>
                </a:lnTo>
                <a:lnTo>
                  <a:pt x="4186" y="199"/>
                </a:lnTo>
                <a:lnTo>
                  <a:pt x="4652" y="66"/>
                </a:lnTo>
                <a:lnTo>
                  <a:pt x="4652" y="66"/>
                </a:lnTo>
                <a:lnTo>
                  <a:pt x="4918" y="66"/>
                </a:lnTo>
                <a:lnTo>
                  <a:pt x="5117" y="132"/>
                </a:lnTo>
                <a:lnTo>
                  <a:pt x="5382" y="266"/>
                </a:lnTo>
                <a:lnTo>
                  <a:pt x="5648" y="398"/>
                </a:lnTo>
                <a:lnTo>
                  <a:pt x="5648" y="398"/>
                </a:lnTo>
                <a:lnTo>
                  <a:pt x="7641" y="2532"/>
                </a:lnTo>
                <a:lnTo>
                  <a:pt x="9902" y="4999"/>
                </a:lnTo>
                <a:lnTo>
                  <a:pt x="9902" y="4999"/>
                </a:lnTo>
                <a:lnTo>
                  <a:pt x="10034" y="5132"/>
                </a:lnTo>
                <a:lnTo>
                  <a:pt x="10034" y="5266"/>
                </a:lnTo>
                <a:lnTo>
                  <a:pt x="9969" y="5332"/>
                </a:lnTo>
                <a:lnTo>
                  <a:pt x="9902" y="5466"/>
                </a:lnTo>
                <a:lnTo>
                  <a:pt x="9902" y="5466"/>
                </a:lnTo>
                <a:lnTo>
                  <a:pt x="9769" y="5532"/>
                </a:lnTo>
                <a:lnTo>
                  <a:pt x="9702" y="5598"/>
                </a:lnTo>
                <a:lnTo>
                  <a:pt x="9570" y="5532"/>
                </a:lnTo>
                <a:lnTo>
                  <a:pt x="9436" y="5466"/>
                </a:lnTo>
                <a:lnTo>
                  <a:pt x="9436" y="5466"/>
                </a:lnTo>
                <a:lnTo>
                  <a:pt x="7243" y="3066"/>
                </a:lnTo>
                <a:lnTo>
                  <a:pt x="5117" y="866"/>
                </a:lnTo>
                <a:lnTo>
                  <a:pt x="5117" y="866"/>
                </a:lnTo>
                <a:lnTo>
                  <a:pt x="4918" y="732"/>
                </a:lnTo>
                <a:lnTo>
                  <a:pt x="4718" y="665"/>
                </a:lnTo>
                <a:lnTo>
                  <a:pt x="4519" y="732"/>
                </a:lnTo>
                <a:lnTo>
                  <a:pt x="4320" y="932"/>
                </a:lnTo>
                <a:lnTo>
                  <a:pt x="929" y="4332"/>
                </a:lnTo>
                <a:lnTo>
                  <a:pt x="929" y="4332"/>
                </a:lnTo>
                <a:lnTo>
                  <a:pt x="729" y="4533"/>
                </a:lnTo>
                <a:lnTo>
                  <a:pt x="664" y="4733"/>
                </a:lnTo>
                <a:lnTo>
                  <a:pt x="729" y="4933"/>
                </a:lnTo>
                <a:lnTo>
                  <a:pt x="929" y="5132"/>
                </a:lnTo>
                <a:lnTo>
                  <a:pt x="929" y="5132"/>
                </a:lnTo>
                <a:lnTo>
                  <a:pt x="996" y="5332"/>
                </a:lnTo>
                <a:lnTo>
                  <a:pt x="996" y="5332"/>
                </a:lnTo>
                <a:lnTo>
                  <a:pt x="1195" y="5466"/>
                </a:lnTo>
                <a:lnTo>
                  <a:pt x="1195" y="5466"/>
                </a:lnTo>
                <a:lnTo>
                  <a:pt x="1395" y="5666"/>
                </a:lnTo>
                <a:lnTo>
                  <a:pt x="1395" y="5666"/>
                </a:lnTo>
                <a:lnTo>
                  <a:pt x="1726" y="5933"/>
                </a:lnTo>
                <a:lnTo>
                  <a:pt x="4120" y="3466"/>
                </a:lnTo>
                <a:lnTo>
                  <a:pt x="4120" y="3466"/>
                </a:lnTo>
                <a:lnTo>
                  <a:pt x="4252" y="3332"/>
                </a:lnTo>
                <a:lnTo>
                  <a:pt x="4385" y="3332"/>
                </a:lnTo>
                <a:lnTo>
                  <a:pt x="4519" y="3332"/>
                </a:lnTo>
                <a:lnTo>
                  <a:pt x="4584" y="3532"/>
                </a:lnTo>
                <a:lnTo>
                  <a:pt x="4584" y="3532"/>
                </a:lnTo>
                <a:lnTo>
                  <a:pt x="4718" y="3599"/>
                </a:lnTo>
                <a:lnTo>
                  <a:pt x="4718" y="3733"/>
                </a:lnTo>
                <a:lnTo>
                  <a:pt x="4718" y="3866"/>
                </a:lnTo>
                <a:lnTo>
                  <a:pt x="4652" y="3998"/>
                </a:lnTo>
                <a:lnTo>
                  <a:pt x="2192" y="6399"/>
                </a:lnTo>
                <a:lnTo>
                  <a:pt x="2192" y="6399"/>
                </a:lnTo>
                <a:lnTo>
                  <a:pt x="3721" y="7932"/>
                </a:lnTo>
                <a:lnTo>
                  <a:pt x="4784" y="6799"/>
                </a:lnTo>
                <a:lnTo>
                  <a:pt x="4784" y="6799"/>
                </a:lnTo>
                <a:lnTo>
                  <a:pt x="4918" y="6733"/>
                </a:lnTo>
                <a:lnTo>
                  <a:pt x="5051" y="6733"/>
                </a:lnTo>
                <a:lnTo>
                  <a:pt x="5183" y="6733"/>
                </a:lnTo>
                <a:lnTo>
                  <a:pt x="5249" y="6865"/>
                </a:lnTo>
                <a:lnTo>
                  <a:pt x="5249" y="6865"/>
                </a:lnTo>
                <a:lnTo>
                  <a:pt x="5382" y="6932"/>
                </a:lnTo>
                <a:lnTo>
                  <a:pt x="5382" y="7065"/>
                </a:lnTo>
                <a:lnTo>
                  <a:pt x="5382" y="7199"/>
                </a:lnTo>
                <a:lnTo>
                  <a:pt x="5316" y="7332"/>
                </a:lnTo>
                <a:lnTo>
                  <a:pt x="4186" y="8399"/>
                </a:lnTo>
                <a:lnTo>
                  <a:pt x="4186" y="8399"/>
                </a:lnTo>
                <a:lnTo>
                  <a:pt x="5316" y="9532"/>
                </a:lnTo>
                <a:lnTo>
                  <a:pt x="5316" y="9532"/>
                </a:lnTo>
                <a:lnTo>
                  <a:pt x="5382" y="9666"/>
                </a:lnTo>
                <a:lnTo>
                  <a:pt x="5382" y="9733"/>
                </a:lnTo>
                <a:lnTo>
                  <a:pt x="5382" y="9865"/>
                </a:lnTo>
                <a:lnTo>
                  <a:pt x="5316" y="9998"/>
                </a:lnTo>
                <a:lnTo>
                  <a:pt x="5316" y="9998"/>
                </a:lnTo>
                <a:lnTo>
                  <a:pt x="5183" y="10066"/>
                </a:lnTo>
                <a:lnTo>
                  <a:pt x="5051" y="10133"/>
                </a:lnTo>
                <a:lnTo>
                  <a:pt x="5051" y="10133"/>
                </a:lnTo>
                <a:lnTo>
                  <a:pt x="4918" y="10066"/>
                </a:lnTo>
                <a:lnTo>
                  <a:pt x="4851" y="9998"/>
                </a:lnTo>
                <a:lnTo>
                  <a:pt x="4851" y="9998"/>
                </a:lnTo>
                <a:lnTo>
                  <a:pt x="465" y="5666"/>
                </a:lnTo>
                <a:lnTo>
                  <a:pt x="465" y="5666"/>
                </a:lnTo>
                <a:lnTo>
                  <a:pt x="265" y="5466"/>
                </a:lnTo>
                <a:lnTo>
                  <a:pt x="131" y="5266"/>
                </a:lnTo>
                <a:lnTo>
                  <a:pt x="66" y="4999"/>
                </a:lnTo>
                <a:lnTo>
                  <a:pt x="66" y="4798"/>
                </a:lnTo>
                <a:lnTo>
                  <a:pt x="66" y="4798"/>
                </a:lnTo>
                <a:lnTo>
                  <a:pt x="66" y="4533"/>
                </a:lnTo>
                <a:lnTo>
                  <a:pt x="131" y="4265"/>
                </a:lnTo>
                <a:lnTo>
                  <a:pt x="265" y="4065"/>
                </a:lnTo>
                <a:lnTo>
                  <a:pt x="398" y="3798"/>
                </a:lnTo>
                <a:lnTo>
                  <a:pt x="3788" y="398"/>
                </a:lnTo>
                <a:close/>
                <a:moveTo>
                  <a:pt x="796" y="20799"/>
                </a:moveTo>
                <a:lnTo>
                  <a:pt x="6513" y="18999"/>
                </a:lnTo>
                <a:lnTo>
                  <a:pt x="6114" y="17533"/>
                </a:lnTo>
                <a:lnTo>
                  <a:pt x="4385" y="17533"/>
                </a:lnTo>
                <a:lnTo>
                  <a:pt x="4385" y="17533"/>
                </a:lnTo>
                <a:lnTo>
                  <a:pt x="4252" y="17533"/>
                </a:lnTo>
                <a:lnTo>
                  <a:pt x="4120" y="17466"/>
                </a:lnTo>
                <a:lnTo>
                  <a:pt x="4054" y="17333"/>
                </a:lnTo>
                <a:lnTo>
                  <a:pt x="4054" y="17199"/>
                </a:lnTo>
                <a:lnTo>
                  <a:pt x="4054" y="15399"/>
                </a:lnTo>
                <a:lnTo>
                  <a:pt x="2723" y="15133"/>
                </a:lnTo>
                <a:lnTo>
                  <a:pt x="796" y="20799"/>
                </a:lnTo>
                <a:close/>
                <a:moveTo>
                  <a:pt x="3122" y="14466"/>
                </a:moveTo>
                <a:lnTo>
                  <a:pt x="4320" y="14733"/>
                </a:lnTo>
                <a:lnTo>
                  <a:pt x="14754" y="4265"/>
                </a:lnTo>
                <a:lnTo>
                  <a:pt x="14089" y="3599"/>
                </a:lnTo>
                <a:lnTo>
                  <a:pt x="3122" y="14466"/>
                </a:lnTo>
                <a:close/>
                <a:moveTo>
                  <a:pt x="4718" y="16865"/>
                </a:moveTo>
                <a:lnTo>
                  <a:pt x="6246" y="16865"/>
                </a:lnTo>
                <a:lnTo>
                  <a:pt x="16814" y="6399"/>
                </a:lnTo>
                <a:lnTo>
                  <a:pt x="15219" y="4733"/>
                </a:lnTo>
                <a:lnTo>
                  <a:pt x="4718" y="15332"/>
                </a:lnTo>
                <a:lnTo>
                  <a:pt x="4718" y="16865"/>
                </a:lnTo>
                <a:close/>
                <a:moveTo>
                  <a:pt x="17278" y="6865"/>
                </a:moveTo>
                <a:lnTo>
                  <a:pt x="6712" y="17265"/>
                </a:lnTo>
                <a:lnTo>
                  <a:pt x="7111" y="18598"/>
                </a:lnTo>
                <a:lnTo>
                  <a:pt x="18076" y="7599"/>
                </a:lnTo>
                <a:lnTo>
                  <a:pt x="17278" y="6865"/>
                </a:lnTo>
                <a:close/>
                <a:moveTo>
                  <a:pt x="14754" y="16798"/>
                </a:moveTo>
                <a:lnTo>
                  <a:pt x="13623" y="17865"/>
                </a:lnTo>
                <a:lnTo>
                  <a:pt x="13623" y="17865"/>
                </a:lnTo>
                <a:lnTo>
                  <a:pt x="15152" y="19398"/>
                </a:lnTo>
                <a:lnTo>
                  <a:pt x="17545" y="16933"/>
                </a:lnTo>
                <a:lnTo>
                  <a:pt x="17545" y="16933"/>
                </a:lnTo>
                <a:lnTo>
                  <a:pt x="17677" y="16865"/>
                </a:lnTo>
                <a:lnTo>
                  <a:pt x="17811" y="16865"/>
                </a:lnTo>
                <a:lnTo>
                  <a:pt x="17943" y="16865"/>
                </a:lnTo>
                <a:lnTo>
                  <a:pt x="18010" y="16998"/>
                </a:lnTo>
                <a:lnTo>
                  <a:pt x="18010" y="16998"/>
                </a:lnTo>
                <a:lnTo>
                  <a:pt x="18144" y="17065"/>
                </a:lnTo>
                <a:lnTo>
                  <a:pt x="18144" y="17199"/>
                </a:lnTo>
                <a:lnTo>
                  <a:pt x="18144" y="17333"/>
                </a:lnTo>
                <a:lnTo>
                  <a:pt x="18076" y="17466"/>
                </a:lnTo>
                <a:lnTo>
                  <a:pt x="15618" y="19866"/>
                </a:lnTo>
                <a:lnTo>
                  <a:pt x="15618" y="19866"/>
                </a:lnTo>
                <a:lnTo>
                  <a:pt x="16415" y="20732"/>
                </a:lnTo>
                <a:lnTo>
                  <a:pt x="16415" y="20732"/>
                </a:lnTo>
                <a:lnTo>
                  <a:pt x="16548" y="20866"/>
                </a:lnTo>
                <a:lnTo>
                  <a:pt x="16814" y="20933"/>
                </a:lnTo>
                <a:lnTo>
                  <a:pt x="16814" y="20933"/>
                </a:lnTo>
                <a:lnTo>
                  <a:pt x="17079" y="20866"/>
                </a:lnTo>
                <a:lnTo>
                  <a:pt x="17213" y="20732"/>
                </a:lnTo>
                <a:lnTo>
                  <a:pt x="20602" y="17265"/>
                </a:lnTo>
                <a:lnTo>
                  <a:pt x="20602" y="17265"/>
                </a:lnTo>
                <a:lnTo>
                  <a:pt x="20735" y="17132"/>
                </a:lnTo>
                <a:lnTo>
                  <a:pt x="20802" y="16998"/>
                </a:lnTo>
                <a:lnTo>
                  <a:pt x="20802" y="16865"/>
                </a:lnTo>
                <a:lnTo>
                  <a:pt x="20669" y="16733"/>
                </a:lnTo>
                <a:lnTo>
                  <a:pt x="16149" y="12198"/>
                </a:lnTo>
                <a:lnTo>
                  <a:pt x="16149" y="12198"/>
                </a:lnTo>
                <a:lnTo>
                  <a:pt x="16082" y="12065"/>
                </a:lnTo>
                <a:lnTo>
                  <a:pt x="16017" y="11933"/>
                </a:lnTo>
                <a:lnTo>
                  <a:pt x="16082" y="11798"/>
                </a:lnTo>
                <a:lnTo>
                  <a:pt x="16149" y="11732"/>
                </a:lnTo>
                <a:lnTo>
                  <a:pt x="16149" y="11732"/>
                </a:lnTo>
                <a:lnTo>
                  <a:pt x="16281" y="11599"/>
                </a:lnTo>
                <a:lnTo>
                  <a:pt x="16415" y="11599"/>
                </a:lnTo>
                <a:lnTo>
                  <a:pt x="16548" y="11665"/>
                </a:lnTo>
                <a:lnTo>
                  <a:pt x="16615" y="11732"/>
                </a:lnTo>
                <a:lnTo>
                  <a:pt x="21133" y="16266"/>
                </a:lnTo>
                <a:lnTo>
                  <a:pt x="21133" y="16266"/>
                </a:lnTo>
                <a:lnTo>
                  <a:pt x="21267" y="16399"/>
                </a:lnTo>
                <a:lnTo>
                  <a:pt x="21333" y="16598"/>
                </a:lnTo>
                <a:lnTo>
                  <a:pt x="21399" y="16798"/>
                </a:lnTo>
                <a:lnTo>
                  <a:pt x="21399" y="16998"/>
                </a:lnTo>
                <a:lnTo>
                  <a:pt x="21399" y="16998"/>
                </a:lnTo>
                <a:lnTo>
                  <a:pt x="21333" y="17399"/>
                </a:lnTo>
                <a:lnTo>
                  <a:pt x="21133" y="17799"/>
                </a:lnTo>
                <a:lnTo>
                  <a:pt x="17745" y="21265"/>
                </a:lnTo>
                <a:lnTo>
                  <a:pt x="17745" y="21265"/>
                </a:lnTo>
                <a:lnTo>
                  <a:pt x="17545" y="21399"/>
                </a:lnTo>
                <a:lnTo>
                  <a:pt x="17278" y="21465"/>
                </a:lnTo>
                <a:lnTo>
                  <a:pt x="17079" y="21532"/>
                </a:lnTo>
                <a:lnTo>
                  <a:pt x="16814" y="21600"/>
                </a:lnTo>
                <a:lnTo>
                  <a:pt x="16814" y="21600"/>
                </a:lnTo>
                <a:lnTo>
                  <a:pt x="16548" y="21532"/>
                </a:lnTo>
                <a:lnTo>
                  <a:pt x="16281" y="21465"/>
                </a:lnTo>
                <a:lnTo>
                  <a:pt x="16082" y="21399"/>
                </a:lnTo>
                <a:lnTo>
                  <a:pt x="15883" y="21265"/>
                </a:lnTo>
                <a:lnTo>
                  <a:pt x="15883" y="21265"/>
                </a:lnTo>
                <a:lnTo>
                  <a:pt x="14089" y="19266"/>
                </a:lnTo>
                <a:lnTo>
                  <a:pt x="11629" y="16798"/>
                </a:lnTo>
                <a:lnTo>
                  <a:pt x="11629" y="16798"/>
                </a:lnTo>
                <a:lnTo>
                  <a:pt x="11564" y="16666"/>
                </a:lnTo>
                <a:lnTo>
                  <a:pt x="11496" y="16598"/>
                </a:lnTo>
                <a:lnTo>
                  <a:pt x="11564" y="16466"/>
                </a:lnTo>
                <a:lnTo>
                  <a:pt x="11629" y="16332"/>
                </a:lnTo>
                <a:lnTo>
                  <a:pt x="11629" y="16332"/>
                </a:lnTo>
                <a:lnTo>
                  <a:pt x="11763" y="16266"/>
                </a:lnTo>
                <a:lnTo>
                  <a:pt x="11895" y="16200"/>
                </a:lnTo>
                <a:lnTo>
                  <a:pt x="11962" y="16266"/>
                </a:lnTo>
                <a:lnTo>
                  <a:pt x="12095" y="16332"/>
                </a:lnTo>
                <a:lnTo>
                  <a:pt x="12095" y="16332"/>
                </a:lnTo>
                <a:lnTo>
                  <a:pt x="13159" y="17399"/>
                </a:lnTo>
                <a:lnTo>
                  <a:pt x="14221" y="16266"/>
                </a:lnTo>
                <a:lnTo>
                  <a:pt x="14221" y="16266"/>
                </a:lnTo>
                <a:lnTo>
                  <a:pt x="14355" y="16200"/>
                </a:lnTo>
                <a:lnTo>
                  <a:pt x="14487" y="16200"/>
                </a:lnTo>
                <a:lnTo>
                  <a:pt x="14621" y="16200"/>
                </a:lnTo>
                <a:lnTo>
                  <a:pt x="14687" y="16332"/>
                </a:lnTo>
                <a:lnTo>
                  <a:pt x="14687" y="16332"/>
                </a:lnTo>
                <a:lnTo>
                  <a:pt x="14820" y="16399"/>
                </a:lnTo>
                <a:lnTo>
                  <a:pt x="14820" y="16533"/>
                </a:lnTo>
                <a:lnTo>
                  <a:pt x="14820" y="16666"/>
                </a:lnTo>
                <a:lnTo>
                  <a:pt x="14754" y="16798"/>
                </a:lnTo>
                <a:lnTo>
                  <a:pt x="14754" y="16798"/>
                </a:lnTo>
                <a:close/>
                <a:moveTo>
                  <a:pt x="14487" y="3066"/>
                </a:moveTo>
                <a:lnTo>
                  <a:pt x="18542" y="7133"/>
                </a:lnTo>
                <a:lnTo>
                  <a:pt x="20802" y="4865"/>
                </a:lnTo>
                <a:lnTo>
                  <a:pt x="20802" y="4865"/>
                </a:lnTo>
                <a:lnTo>
                  <a:pt x="20934" y="4733"/>
                </a:lnTo>
                <a:lnTo>
                  <a:pt x="20934" y="4599"/>
                </a:lnTo>
                <a:lnTo>
                  <a:pt x="20934" y="4599"/>
                </a:lnTo>
                <a:lnTo>
                  <a:pt x="20934" y="4465"/>
                </a:lnTo>
                <a:lnTo>
                  <a:pt x="20802" y="4399"/>
                </a:lnTo>
                <a:lnTo>
                  <a:pt x="17278" y="799"/>
                </a:lnTo>
                <a:lnTo>
                  <a:pt x="17278" y="799"/>
                </a:lnTo>
                <a:lnTo>
                  <a:pt x="17147" y="732"/>
                </a:lnTo>
                <a:lnTo>
                  <a:pt x="17014" y="665"/>
                </a:lnTo>
                <a:lnTo>
                  <a:pt x="16880" y="732"/>
                </a:lnTo>
                <a:lnTo>
                  <a:pt x="16748" y="799"/>
                </a:lnTo>
                <a:lnTo>
                  <a:pt x="14487" y="3066"/>
                </a:lnTo>
                <a:close/>
              </a:path>
            </a:pathLst>
          </a:custGeom>
          <a:solidFill>
            <a:schemeClr val="accent1"/>
          </a:solidFill>
          <a:ln w="9525" cap="flat" cmpd="sng">
            <a:noFill/>
            <a:prstDash val="solid"/>
            <a:round/>
          </a:ln>
        </p:spPr>
        <p:txBody>
          <a:bodyPr rtlCol="0" anchor="ctr"/>
          <a:lstStyle/>
          <a:p>
            <a:pPr algn="ctr"/>
            <a:endParaRPr/>
          </a:p>
        </p:txBody>
      </p:sp>
      <p:cxnSp>
        <p:nvCxnSpPr>
          <p:cNvPr id="1037" name="直线连接线"/>
          <p:cNvCxnSpPr>
            <a:cxnSpLocks/>
          </p:cNvCxnSpPr>
          <p:nvPr/>
        </p:nvCxnSpPr>
        <p:spPr>
          <a:xfrm rot="21600000" flipH="1">
            <a:off x="4359375" y="1935132"/>
            <a:ext cx="1944" cy="3708363"/>
          </a:xfrm>
          <a:prstGeom prst="straightConnector1">
            <a:avLst/>
          </a:prstGeom>
          <a:noFill/>
          <a:ln w="12700" cap="flat" cmpd="sng">
            <a:solidFill>
              <a:srgbClr val="D9D9D9"/>
            </a:solidFill>
            <a:prstDash val="solid"/>
            <a:round/>
          </a:ln>
        </p:spPr>
      </p:cxnSp>
      <p:cxnSp>
        <p:nvCxnSpPr>
          <p:cNvPr id="1038" name="直线连接线"/>
          <p:cNvCxnSpPr>
            <a:cxnSpLocks/>
          </p:cNvCxnSpPr>
          <p:nvPr/>
        </p:nvCxnSpPr>
        <p:spPr>
          <a:xfrm rot="21600000" flipH="1">
            <a:off x="7941235" y="1935132"/>
            <a:ext cx="1945" cy="3708365"/>
          </a:xfrm>
          <a:prstGeom prst="straightConnector1">
            <a:avLst/>
          </a:prstGeom>
          <a:noFill/>
          <a:ln w="12700" cap="flat" cmpd="sng">
            <a:solidFill>
              <a:srgbClr val="D9D9D9"/>
            </a:solidFill>
            <a:prstDash val="solid"/>
            <a:round/>
          </a:ln>
        </p:spPr>
      </p:cxnSp>
      <p:sp>
        <p:nvSpPr>
          <p:cNvPr id="1039" name="直线"/>
          <p:cNvSpPr>
            <a:spLocks/>
          </p:cNvSpPr>
          <p:nvPr/>
        </p:nvSpPr>
        <p:spPr>
          <a:xfrm>
            <a:off x="0" y="635363"/>
            <a:ext cx="4228549" cy="0"/>
          </a:xfrm>
          <a:prstGeom prst="line">
            <a:avLst/>
          </a:prstGeom>
          <a:noFill/>
          <a:ln w="6350" cap="flat" cmpd="sng">
            <a:solidFill>
              <a:srgbClr val="A6A6A6"/>
            </a:solidFill>
            <a:prstDash val="solid"/>
            <a:round/>
            <a:tailEnd type="oval" w="med" len="med"/>
          </a:ln>
        </p:spPr>
        <p:txBody>
          <a:bodyPr rtlCol="0" anchor="ctr"/>
          <a:lstStyle/>
          <a:p>
            <a:pPr algn="ctr"/>
            <a:endParaRPr/>
          </a:p>
        </p:txBody>
      </p:sp>
      <p:sp>
        <p:nvSpPr>
          <p:cNvPr id="1040" name="直线"/>
          <p:cNvSpPr>
            <a:spLocks/>
          </p:cNvSpPr>
          <p:nvPr/>
        </p:nvSpPr>
        <p:spPr>
          <a:xfrm>
            <a:off x="7961863" y="635363"/>
            <a:ext cx="4228549" cy="0"/>
          </a:xfrm>
          <a:prstGeom prst="line">
            <a:avLst/>
          </a:prstGeom>
          <a:noFill/>
          <a:ln w="6350" cap="flat" cmpd="sng">
            <a:solidFill>
              <a:srgbClr val="A6A6A6"/>
            </a:solidFill>
            <a:prstDash val="solid"/>
            <a:round/>
            <a:headEnd type="oval" w="med" len="med"/>
          </a:ln>
        </p:spPr>
        <p:txBody>
          <a:bodyPr rtlCol="0" anchor="ctr"/>
          <a:lstStyle/>
          <a:p>
            <a:pPr algn="ctr"/>
            <a:endParaRPr/>
          </a:p>
        </p:txBody>
      </p:sp>
      <p:sp>
        <p:nvSpPr>
          <p:cNvPr id="1041" name="矩形"/>
          <p:cNvSpPr>
            <a:spLocks/>
          </p:cNvSpPr>
          <p:nvPr/>
        </p:nvSpPr>
        <p:spPr>
          <a:xfrm>
            <a:off x="4576600" y="345693"/>
            <a:ext cx="3037204" cy="1062990"/>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zh-CN" altLang="en-US" sz="3200" b="0" i="0" u="none" strike="noStrike" kern="1200" cap="none" spc="0" baseline="0">
                <a:solidFill>
                  <a:schemeClr val="tx1"/>
                </a:solidFill>
                <a:latin typeface="Agency FB" pitchFamily="34" charset="0"/>
                <a:ea typeface="微软雅黑" charset="0"/>
                <a:cs typeface="Arial" pitchFamily="34" charset="0"/>
              </a:rPr>
              <a:t>区域品牌的构建</a:t>
            </a:r>
            <a:endParaRPr lang="en-US" altLang="zh-CN" sz="3200" b="0" i="0" u="none" strike="noStrike" kern="1200" cap="none" spc="0" baseline="0">
              <a:solidFill>
                <a:schemeClr val="tx1"/>
              </a:solidFill>
              <a:latin typeface="Agency FB" pitchFamily="34" charset="0"/>
              <a:ea typeface="微软雅黑" charset="0"/>
              <a:cs typeface="Arial" pitchFamily="34" charset="0"/>
            </a:endParaRPr>
          </a:p>
          <a:p>
            <a:pPr marL="0" indent="0" algn="ctr">
              <a:lnSpc>
                <a:spcPct val="100000"/>
              </a:lnSpc>
              <a:spcBef>
                <a:spcPts val="0"/>
              </a:spcBef>
              <a:spcAft>
                <a:spcPts val="0"/>
              </a:spcAft>
              <a:buNone/>
            </a:pPr>
            <a:endParaRPr lang="zh-CN" altLang="en-US" sz="3200" b="0" i="0" u="none" strike="noStrike" kern="1200" cap="none" spc="0" baseline="0">
              <a:solidFill>
                <a:schemeClr val="tx1"/>
              </a:solidFill>
              <a:latin typeface="Agency FB" pitchFamily="34" charset="0"/>
              <a:ea typeface="微软雅黑" charset="0"/>
              <a:cs typeface="Arial" pitchFamily="34" charset="0"/>
            </a:endParaRPr>
          </a:p>
        </p:txBody>
      </p:sp>
      <p:sp>
        <p:nvSpPr>
          <p:cNvPr id="1042" name="矩形"/>
          <p:cNvSpPr>
            <a:spLocks/>
          </p:cNvSpPr>
          <p:nvPr/>
        </p:nvSpPr>
        <p:spPr>
          <a:xfrm>
            <a:off x="1877134" y="2759204"/>
            <a:ext cx="2084115" cy="41142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800" b="1" i="0" u="none" strike="noStrike" kern="1200" cap="none" spc="0" baseline="0">
                <a:solidFill>
                  <a:schemeClr val="tx1"/>
                </a:solidFill>
                <a:latin typeface="Arial" pitchFamily="34" charset="0"/>
                <a:ea typeface="微软雅黑" charset="0"/>
                <a:cs typeface="Arial" pitchFamily="34" charset="0"/>
              </a:rPr>
              <a:t>显著性文字</a:t>
            </a:r>
            <a:r>
              <a:rPr lang="en-US" altLang="zh-CN" sz="1800" b="1" i="0" u="none" strike="noStrike" kern="1200" cap="none" spc="0" baseline="0">
                <a:solidFill>
                  <a:schemeClr val="tx1"/>
                </a:solidFill>
                <a:latin typeface="Arial" pitchFamily="34" charset="0"/>
                <a:ea typeface="微软雅黑" charset="0"/>
                <a:cs typeface="Arial" pitchFamily="34" charset="0"/>
              </a:rPr>
              <a:t>+</a:t>
            </a:r>
            <a:r>
              <a:rPr lang="zh-CN" altLang="en-US" sz="1800" b="1" i="0" u="none" strike="noStrike" kern="1200" cap="none" spc="0" baseline="0">
                <a:solidFill>
                  <a:schemeClr val="tx1"/>
                </a:solidFill>
                <a:latin typeface="Arial" pitchFamily="34" charset="0"/>
                <a:ea typeface="微软雅黑" charset="0"/>
                <a:cs typeface="Arial" pitchFamily="34" charset="0"/>
              </a:rPr>
              <a:t>图形</a:t>
            </a:r>
          </a:p>
        </p:txBody>
      </p:sp>
      <p:sp>
        <p:nvSpPr>
          <p:cNvPr id="1043" name="矩形"/>
          <p:cNvSpPr>
            <a:spLocks/>
          </p:cNvSpPr>
          <p:nvPr/>
        </p:nvSpPr>
        <p:spPr>
          <a:xfrm>
            <a:off x="5578960" y="2683014"/>
            <a:ext cx="2084115" cy="105155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800" b="1" i="0" u="none" strike="noStrike" kern="1200" cap="none" spc="0" baseline="0">
                <a:solidFill>
                  <a:schemeClr val="tx1"/>
                </a:solidFill>
                <a:latin typeface="Arial" pitchFamily="34" charset="0"/>
                <a:ea typeface="微软雅黑" charset="0"/>
                <a:cs typeface="Arial" pitchFamily="34" charset="0"/>
              </a:rPr>
              <a:t>区域县级以上地名</a:t>
            </a:r>
            <a:r>
              <a:rPr lang="en-US" altLang="zh-CN" sz="1800" b="1" i="0" u="none" strike="noStrike" kern="1200" cap="none" spc="0" baseline="0">
                <a:solidFill>
                  <a:schemeClr val="tx1"/>
                </a:solidFill>
                <a:latin typeface="Arial" pitchFamily="34" charset="0"/>
                <a:ea typeface="微软雅黑" charset="0"/>
                <a:cs typeface="Arial" pitchFamily="34" charset="0"/>
              </a:rPr>
              <a:t>+</a:t>
            </a:r>
            <a:r>
              <a:rPr lang="zh-CN" altLang="en-US" sz="1800" b="1" i="0" u="none" strike="noStrike" kern="1200" cap="none" spc="0" baseline="0">
                <a:solidFill>
                  <a:schemeClr val="tx1"/>
                </a:solidFill>
                <a:latin typeface="Arial" pitchFamily="34" charset="0"/>
                <a:ea typeface="微软雅黑" charset="0"/>
                <a:cs typeface="Arial" pitchFamily="34" charset="0"/>
              </a:rPr>
              <a:t>显著性文字</a:t>
            </a:r>
            <a:r>
              <a:rPr lang="en-US" altLang="zh-CN" sz="1800" b="1" i="0" u="none" strike="noStrike" kern="1200" cap="none" spc="0" baseline="0">
                <a:solidFill>
                  <a:schemeClr val="tx1"/>
                </a:solidFill>
                <a:latin typeface="Arial" pitchFamily="34" charset="0"/>
                <a:ea typeface="微软雅黑" charset="0"/>
                <a:cs typeface="Arial" pitchFamily="34" charset="0"/>
              </a:rPr>
              <a:t>+</a:t>
            </a:r>
            <a:r>
              <a:rPr lang="zh-CN" altLang="en-US" sz="1800" b="1" i="0" u="none" strike="noStrike" kern="1200" cap="none" spc="0" baseline="0">
                <a:solidFill>
                  <a:schemeClr val="tx1"/>
                </a:solidFill>
                <a:latin typeface="Arial" pitchFamily="34" charset="0"/>
                <a:ea typeface="微软雅黑" charset="0"/>
                <a:cs typeface="Arial" pitchFamily="34" charset="0"/>
              </a:rPr>
              <a:t>图形</a:t>
            </a:r>
          </a:p>
        </p:txBody>
      </p:sp>
      <p:sp>
        <p:nvSpPr>
          <p:cNvPr id="1044" name="矩形"/>
          <p:cNvSpPr>
            <a:spLocks/>
          </p:cNvSpPr>
          <p:nvPr/>
        </p:nvSpPr>
        <p:spPr>
          <a:xfrm>
            <a:off x="9224368" y="2695712"/>
            <a:ext cx="2434051" cy="73152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800" b="1" i="0" u="none" strike="noStrike" kern="1200" cap="none" spc="0" baseline="0">
                <a:solidFill>
                  <a:schemeClr val="tx1"/>
                </a:solidFill>
                <a:latin typeface="Arial" pitchFamily="34" charset="0"/>
                <a:ea typeface="微软雅黑" charset="0"/>
                <a:cs typeface="Arial" pitchFamily="34" charset="0"/>
              </a:rPr>
              <a:t>区域县级以上地名</a:t>
            </a:r>
            <a:r>
              <a:rPr lang="en-US" altLang="zh-CN" sz="1800" b="1" i="0" u="none" strike="noStrike" kern="1200" cap="none" spc="0" baseline="0">
                <a:solidFill>
                  <a:schemeClr val="tx1"/>
                </a:solidFill>
                <a:latin typeface="Arial" pitchFamily="34" charset="0"/>
                <a:ea typeface="微软雅黑" charset="0"/>
                <a:cs typeface="Arial" pitchFamily="34" charset="0"/>
              </a:rPr>
              <a:t>+</a:t>
            </a:r>
            <a:r>
              <a:rPr lang="zh-CN" altLang="en-US" sz="1800" b="1" i="0" u="none" strike="noStrike" kern="1200" cap="none" spc="0" baseline="0">
                <a:solidFill>
                  <a:schemeClr val="tx1"/>
                </a:solidFill>
                <a:latin typeface="Arial" pitchFamily="34" charset="0"/>
                <a:ea typeface="微软雅黑" charset="0"/>
                <a:cs typeface="Arial" pitchFamily="34" charset="0"/>
              </a:rPr>
              <a:t>产业（产品）名称</a:t>
            </a:r>
            <a:r>
              <a:rPr lang="en-US" altLang="zh-CN" sz="1800" b="1" i="0" u="none" strike="noStrike" kern="1200" cap="none" spc="0" baseline="0">
                <a:solidFill>
                  <a:schemeClr val="tx1"/>
                </a:solidFill>
                <a:latin typeface="Arial" pitchFamily="34" charset="0"/>
                <a:ea typeface="微软雅黑" charset="0"/>
                <a:cs typeface="Arial" pitchFamily="34" charset="0"/>
              </a:rPr>
              <a:t>+</a:t>
            </a:r>
            <a:r>
              <a:rPr lang="zh-CN" altLang="en-US" sz="1800" b="1" i="0" u="none" strike="noStrike" kern="1200" cap="none" spc="0" baseline="0">
                <a:solidFill>
                  <a:schemeClr val="tx1"/>
                </a:solidFill>
                <a:latin typeface="Arial" pitchFamily="34" charset="0"/>
                <a:ea typeface="微软雅黑" charset="0"/>
                <a:cs typeface="Arial" pitchFamily="34" charset="0"/>
              </a:rPr>
              <a:t>图形</a:t>
            </a:r>
          </a:p>
        </p:txBody>
      </p:sp>
      <p:sp>
        <p:nvSpPr>
          <p:cNvPr id="1045" name="矩形"/>
          <p:cNvSpPr>
            <a:spLocks/>
          </p:cNvSpPr>
          <p:nvPr/>
        </p:nvSpPr>
        <p:spPr>
          <a:xfrm>
            <a:off x="1999502" y="1601589"/>
            <a:ext cx="10290021" cy="411426"/>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800" b="0" i="0" u="none" strike="noStrike" kern="1200" cap="none" spc="0" baseline="0">
                <a:solidFill>
                  <a:schemeClr val="tx1"/>
                </a:solidFill>
                <a:latin typeface="Arial" pitchFamily="34" charset="0"/>
                <a:ea typeface="微软雅黑" charset="0"/>
                <a:cs typeface="Arial" pitchFamily="34" charset="0"/>
              </a:rPr>
              <a:t>视觉标识：区域品牌的视觉符号；商标注册保护的对象。一般由文字</a:t>
            </a:r>
            <a:r>
              <a:rPr lang="en-US" altLang="zh-CN" sz="1800" b="0" i="0" u="none" strike="noStrike" kern="1200" cap="none" spc="0" baseline="0">
                <a:solidFill>
                  <a:schemeClr val="tx1"/>
                </a:solidFill>
                <a:latin typeface="Arial" pitchFamily="34" charset="0"/>
                <a:ea typeface="微软雅黑" charset="0"/>
                <a:cs typeface="Arial" pitchFamily="34" charset="0"/>
              </a:rPr>
              <a:t>+</a:t>
            </a:r>
            <a:r>
              <a:rPr lang="zh-CN" altLang="en-US" sz="1800" b="0" i="0" u="none" strike="noStrike" kern="1200" cap="none" spc="0" baseline="0">
                <a:solidFill>
                  <a:schemeClr val="tx1"/>
                </a:solidFill>
                <a:latin typeface="Arial" pitchFamily="34" charset="0"/>
                <a:ea typeface="微软雅黑" charset="0"/>
                <a:cs typeface="Arial" pitchFamily="34" charset="0"/>
              </a:rPr>
              <a:t>图形构成。</a:t>
            </a:r>
            <a:endParaRPr lang="zh-CN" altLang="en-US" sz="1800" b="1" i="0" u="none" strike="noStrike" kern="1200" cap="none" spc="0" baseline="0">
              <a:solidFill>
                <a:schemeClr val="tx1"/>
              </a:solidFill>
              <a:latin typeface="Arial" pitchFamily="34" charset="0"/>
              <a:ea typeface="微软雅黑" charset="0"/>
              <a:cs typeface="Arial" pitchFamily="34" charset="0"/>
            </a:endParaRPr>
          </a:p>
        </p:txBody>
      </p:sp>
      <p:sp>
        <p:nvSpPr>
          <p:cNvPr id="1046" name="矩形"/>
          <p:cNvSpPr>
            <a:spLocks/>
          </p:cNvSpPr>
          <p:nvPr/>
        </p:nvSpPr>
        <p:spPr>
          <a:xfrm>
            <a:off x="7964665" y="434160"/>
            <a:ext cx="2084115" cy="41142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800" b="1" i="0" u="none" strike="noStrike" kern="1200" cap="none" spc="0" baseline="0">
                <a:solidFill>
                  <a:schemeClr val="tx1"/>
                </a:solidFill>
                <a:latin typeface="Arial" pitchFamily="34" charset="0"/>
                <a:ea typeface="微软雅黑" charset="0"/>
                <a:cs typeface="Arial" pitchFamily="34" charset="0"/>
              </a:rPr>
              <a:t>视觉标识</a:t>
            </a:r>
          </a:p>
        </p:txBody>
      </p:sp>
      <p:pic>
        <p:nvPicPr>
          <p:cNvPr id="1047" name="图片" descr="稿定设计导出-20180924-12227.jpg"/>
          <p:cNvPicPr>
            <a:picLocks noChangeAspect="1"/>
          </p:cNvPicPr>
          <p:nvPr/>
        </p:nvPicPr>
        <p:blipFill>
          <a:blip r:embed="rId5" cstate="print"/>
          <a:stretch>
            <a:fillRect/>
          </a:stretch>
        </p:blipFill>
        <p:spPr>
          <a:xfrm>
            <a:off x="4393627" y="3759157"/>
            <a:ext cx="1467627" cy="1879355"/>
          </a:xfrm>
          <a:prstGeom prst="rect">
            <a:avLst/>
          </a:prstGeom>
          <a:noFill/>
          <a:ln w="9525" cap="flat" cmpd="sng">
            <a:noFill/>
            <a:prstDash val="solid"/>
            <a:miter/>
          </a:ln>
        </p:spPr>
      </p:pic>
      <p:pic>
        <p:nvPicPr>
          <p:cNvPr id="1048" name="图片" descr="57ba69e1af9f98bc6c92101254529875.jpg"/>
          <p:cNvPicPr>
            <a:picLocks noChangeAspect="1"/>
          </p:cNvPicPr>
          <p:nvPr/>
        </p:nvPicPr>
        <p:blipFill>
          <a:blip r:embed="rId6" cstate="print"/>
          <a:stretch>
            <a:fillRect/>
          </a:stretch>
        </p:blipFill>
        <p:spPr>
          <a:xfrm>
            <a:off x="8446485" y="3606776"/>
            <a:ext cx="2435998" cy="1846939"/>
          </a:xfrm>
          <a:prstGeom prst="rect">
            <a:avLst/>
          </a:prstGeom>
          <a:noFill/>
          <a:ln w="9525" cap="flat" cmpd="sng">
            <a:noFill/>
            <a:prstDash val="solid"/>
            <a:miter/>
          </a:ln>
        </p:spPr>
      </p:pic>
      <p:sp>
        <p:nvSpPr>
          <p:cNvPr id="1049" name="等腰三角形"/>
          <p:cNvSpPr>
            <a:spLocks/>
          </p:cNvSpPr>
          <p:nvPr/>
        </p:nvSpPr>
        <p:spPr>
          <a:xfrm rot="10800000" flipV="1">
            <a:off x="10054476" y="5086135"/>
            <a:ext cx="2135933" cy="1771419"/>
          </a:xfrm>
          <a:prstGeom prst="triangle">
            <a:avLst>
              <a:gd name="adj" fmla="val 0"/>
            </a:avLst>
          </a:prstGeom>
          <a:solidFill>
            <a:srgbClr val="4C4676"/>
          </a:solidFill>
          <a:ln w="12700" cap="flat" cmpd="sng">
            <a:noFill/>
            <a:prstDash val="solid"/>
            <a:round/>
          </a:ln>
        </p:spPr>
        <p:txBody>
          <a:bodyPr rtlCol="0" anchor="ctr"/>
          <a:lstStyle/>
          <a:p>
            <a:pPr algn="ctr"/>
            <a:endParaRPr/>
          </a:p>
        </p:txBody>
      </p:sp>
      <p:sp>
        <p:nvSpPr>
          <p:cNvPr id="1050" name="等腰三角形"/>
          <p:cNvSpPr>
            <a:spLocks/>
          </p:cNvSpPr>
          <p:nvPr/>
        </p:nvSpPr>
        <p:spPr>
          <a:xfrm flipV="1">
            <a:off x="0" y="446"/>
            <a:ext cx="3774304" cy="3428553"/>
          </a:xfrm>
          <a:prstGeom prst="triangle">
            <a:avLst>
              <a:gd name="adj" fmla="val 0"/>
            </a:avLst>
          </a:prstGeom>
          <a:solidFill>
            <a:schemeClr val="accent1"/>
          </a:solidFill>
          <a:ln w="12700" cap="flat" cmpd="sng">
            <a:noFill/>
            <a:prstDash val="solid"/>
            <a:round/>
          </a:ln>
        </p:spPr>
        <p:txBody>
          <a:bodyPr rtlCol="0" anchor="ctr"/>
          <a:lstStyle/>
          <a:p>
            <a:pPr algn="ctr"/>
            <a:endParaRPr/>
          </a:p>
        </p:txBody>
      </p:sp>
    </p:spTree>
    <p:extLst>
      <p:ext uri="{BB962C8B-B14F-4D97-AF65-F5344CB8AC3E}">
        <p14:creationId xmlns:p14="http://schemas.microsoft.com/office/powerpoint/2010/main" val="175344814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45"/>
                                        </p:tgtEl>
                                        <p:attrNameLst>
                                          <p:attrName>style.visibility</p:attrName>
                                        </p:attrNameLst>
                                      </p:cBhvr>
                                      <p:to>
                                        <p:strVal val="visible"/>
                                      </p:to>
                                    </p:set>
                                    <p:animEffect transition="in" filter="blinds(horizontal)">
                                      <p:cBhvr>
                                        <p:cTn id="7" dur="500"/>
                                        <p:tgtEl>
                                          <p:spTgt spid="1045"/>
                                        </p:tgtEl>
                                      </p:cBhvr>
                                    </p:animEffect>
                                  </p:childTnLst>
                                </p:cTn>
                              </p:par>
                            </p:childTnLst>
                          </p:cTn>
                        </p:par>
                        <p:par>
                          <p:cTn id="8" fill="hold" nodeType="with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4"/>
                                        </p:tgtEl>
                                        <p:attrNameLst>
                                          <p:attrName>style.visibility</p:attrName>
                                        </p:attrNameLst>
                                      </p:cBhvr>
                                      <p:to>
                                        <p:strVal val="visible"/>
                                      </p:to>
                                    </p:set>
                                    <p:anim calcmode="lin" valueType="num">
                                      <p:cBhvr>
                                        <p:cTn id="11" dur="500" fill="hold"/>
                                        <p:tgtEl>
                                          <p:spTgt spid="1034"/>
                                        </p:tgtEl>
                                        <p:attrNameLst>
                                          <p:attrName>ppt_w</p:attrName>
                                        </p:attrNameLst>
                                      </p:cBhvr>
                                      <p:tavLst>
                                        <p:tav tm="0">
                                          <p:val>
                                            <p:fltVal val="0"/>
                                          </p:val>
                                        </p:tav>
                                        <p:tav tm="100000">
                                          <p:val>
                                            <p:strVal val="#ppt_w"/>
                                          </p:val>
                                        </p:tav>
                                      </p:tavLst>
                                    </p:anim>
                                    <p:anim calcmode="lin" valueType="num">
                                      <p:cBhvr>
                                        <p:cTn id="12" dur="500" fill="hold"/>
                                        <p:tgtEl>
                                          <p:spTgt spid="1034"/>
                                        </p:tgtEl>
                                        <p:attrNameLst>
                                          <p:attrName>ppt_h</p:attrName>
                                        </p:attrNameLst>
                                      </p:cBhvr>
                                      <p:tavLst>
                                        <p:tav tm="0">
                                          <p:val>
                                            <p:fltVal val="0"/>
                                          </p:val>
                                        </p:tav>
                                        <p:tav tm="100000">
                                          <p:val>
                                            <p:strVal val="#ppt_h"/>
                                          </p:val>
                                        </p:tav>
                                      </p:tavLst>
                                    </p:anim>
                                    <p:animEffect transition="in" filter="fade">
                                      <p:cBhvr>
                                        <p:cTn id="13" dur="500"/>
                                        <p:tgtEl>
                                          <p:spTgt spid="1034"/>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035"/>
                                        </p:tgtEl>
                                        <p:attrNameLst>
                                          <p:attrName>style.visibility</p:attrName>
                                        </p:attrNameLst>
                                      </p:cBhvr>
                                      <p:to>
                                        <p:strVal val="visible"/>
                                      </p:to>
                                    </p:set>
                                    <p:anim calcmode="lin" valueType="num">
                                      <p:cBhvr>
                                        <p:cTn id="16" dur="500" fill="hold"/>
                                        <p:tgtEl>
                                          <p:spTgt spid="1035"/>
                                        </p:tgtEl>
                                        <p:attrNameLst>
                                          <p:attrName>ppt_w</p:attrName>
                                        </p:attrNameLst>
                                      </p:cBhvr>
                                      <p:tavLst>
                                        <p:tav tm="0">
                                          <p:val>
                                            <p:fltVal val="0"/>
                                          </p:val>
                                        </p:tav>
                                        <p:tav tm="100000">
                                          <p:val>
                                            <p:strVal val="#ppt_w"/>
                                          </p:val>
                                        </p:tav>
                                      </p:tavLst>
                                    </p:anim>
                                    <p:anim calcmode="lin" valueType="num">
                                      <p:cBhvr>
                                        <p:cTn id="17" dur="500" fill="hold"/>
                                        <p:tgtEl>
                                          <p:spTgt spid="1035"/>
                                        </p:tgtEl>
                                        <p:attrNameLst>
                                          <p:attrName>ppt_h</p:attrName>
                                        </p:attrNameLst>
                                      </p:cBhvr>
                                      <p:tavLst>
                                        <p:tav tm="0">
                                          <p:val>
                                            <p:fltVal val="0"/>
                                          </p:val>
                                        </p:tav>
                                        <p:tav tm="100000">
                                          <p:val>
                                            <p:strVal val="#ppt_h"/>
                                          </p:val>
                                        </p:tav>
                                      </p:tavLst>
                                    </p:anim>
                                    <p:animEffect transition="in" filter="fade">
                                      <p:cBhvr>
                                        <p:cTn id="18" dur="500"/>
                                        <p:tgtEl>
                                          <p:spTgt spid="1035"/>
                                        </p:tgtEl>
                                      </p:cBhvr>
                                    </p:animEffect>
                                  </p:childTnLst>
                                </p:cTn>
                              </p:par>
                              <p:par>
                                <p:cTn id="19" presetID="53" presetClass="entr" presetSubtype="0" fill="hold" grpId="0" nodeType="withEffect">
                                  <p:stCondLst>
                                    <p:cond delay="0"/>
                                  </p:stCondLst>
                                  <p:childTnLst>
                                    <p:set>
                                      <p:cBhvr>
                                        <p:cTn id="20" dur="1" fill="hold">
                                          <p:stCondLst>
                                            <p:cond delay="0"/>
                                          </p:stCondLst>
                                        </p:cTn>
                                        <p:tgtEl>
                                          <p:spTgt spid="1036"/>
                                        </p:tgtEl>
                                        <p:attrNameLst>
                                          <p:attrName>style.visibility</p:attrName>
                                        </p:attrNameLst>
                                      </p:cBhvr>
                                      <p:to>
                                        <p:strVal val="visible"/>
                                      </p:to>
                                    </p:set>
                                    <p:anim calcmode="lin" valueType="num">
                                      <p:cBhvr>
                                        <p:cTn id="21" dur="500" fill="hold"/>
                                        <p:tgtEl>
                                          <p:spTgt spid="1036"/>
                                        </p:tgtEl>
                                        <p:attrNameLst>
                                          <p:attrName>ppt_w</p:attrName>
                                        </p:attrNameLst>
                                      </p:cBhvr>
                                      <p:tavLst>
                                        <p:tav tm="0">
                                          <p:val>
                                            <p:fltVal val="0"/>
                                          </p:val>
                                        </p:tav>
                                        <p:tav tm="100000">
                                          <p:val>
                                            <p:strVal val="#ppt_w"/>
                                          </p:val>
                                        </p:tav>
                                      </p:tavLst>
                                    </p:anim>
                                    <p:anim calcmode="lin" valueType="num">
                                      <p:cBhvr>
                                        <p:cTn id="22" dur="500" fill="hold"/>
                                        <p:tgtEl>
                                          <p:spTgt spid="1036"/>
                                        </p:tgtEl>
                                        <p:attrNameLst>
                                          <p:attrName>ppt_h</p:attrName>
                                        </p:attrNameLst>
                                      </p:cBhvr>
                                      <p:tavLst>
                                        <p:tav tm="0">
                                          <p:val>
                                            <p:fltVal val="0"/>
                                          </p:val>
                                        </p:tav>
                                        <p:tav tm="100000">
                                          <p:val>
                                            <p:strVal val="#ppt_h"/>
                                          </p:val>
                                        </p:tav>
                                      </p:tavLst>
                                    </p:anim>
                                    <p:animEffect transition="in" filter="fade">
                                      <p:cBhvr>
                                        <p:cTn id="23" dur="500"/>
                                        <p:tgtEl>
                                          <p:spTgt spid="1036"/>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42"/>
                                        </p:tgtEl>
                                        <p:attrNameLst>
                                          <p:attrName>style.visibility</p:attrName>
                                        </p:attrNameLst>
                                      </p:cBhvr>
                                      <p:to>
                                        <p:strVal val="visible"/>
                                      </p:to>
                                    </p:set>
                                    <p:animEffect transition="in" filter="blinds(horizontal)">
                                      <p:cBhvr>
                                        <p:cTn id="28" dur="500"/>
                                        <p:tgtEl>
                                          <p:spTgt spid="1042"/>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043"/>
                                        </p:tgtEl>
                                        <p:attrNameLst>
                                          <p:attrName>style.visibility</p:attrName>
                                        </p:attrNameLst>
                                      </p:cBhvr>
                                      <p:to>
                                        <p:strVal val="visible"/>
                                      </p:to>
                                    </p:set>
                                    <p:animEffect transition="in" filter="blinds(horizontal)">
                                      <p:cBhvr>
                                        <p:cTn id="31" dur="500"/>
                                        <p:tgtEl>
                                          <p:spTgt spid="104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44"/>
                                        </p:tgtEl>
                                        <p:attrNameLst>
                                          <p:attrName>style.visibility</p:attrName>
                                        </p:attrNameLst>
                                      </p:cBhvr>
                                      <p:to>
                                        <p:strVal val="visible"/>
                                      </p:to>
                                    </p:set>
                                    <p:animEffect transition="in" filter="blinds(horizontal)">
                                      <p:cBhvr>
                                        <p:cTn id="34" dur="500"/>
                                        <p:tgtEl>
                                          <p:spTgt spid="104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0" presetClass="entr" presetSubtype="0" fill="hold" nodeType="clickEffect">
                                  <p:stCondLst>
                                    <p:cond delay="0"/>
                                  </p:stCondLst>
                                  <p:childTnLst>
                                    <p:set>
                                      <p:cBhvr>
                                        <p:cTn id="38" dur="1" fill="hold">
                                          <p:stCondLst>
                                            <p:cond delay="0"/>
                                          </p:stCondLst>
                                        </p:cTn>
                                        <p:tgtEl>
                                          <p:spTgt spid="1032"/>
                                        </p:tgtEl>
                                        <p:attrNameLst>
                                          <p:attrName>style.visibility</p:attrName>
                                        </p:attrNameLst>
                                      </p:cBhvr>
                                      <p:to>
                                        <p:strVal val="visible"/>
                                      </p:to>
                                    </p:set>
                                    <p:animEffect transition="in" filter="wedge">
                                      <p:cBhvr>
                                        <p:cTn id="39" dur="2000"/>
                                        <p:tgtEl>
                                          <p:spTgt spid="1032"/>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0" presetClass="entr" presetSubtype="0" fill="hold" nodeType="clickEffect">
                                  <p:stCondLst>
                                    <p:cond delay="0"/>
                                  </p:stCondLst>
                                  <p:childTnLst>
                                    <p:set>
                                      <p:cBhvr>
                                        <p:cTn id="43" dur="1" fill="hold">
                                          <p:stCondLst>
                                            <p:cond delay="0"/>
                                          </p:stCondLst>
                                        </p:cTn>
                                        <p:tgtEl>
                                          <p:spTgt spid="1047"/>
                                        </p:tgtEl>
                                        <p:attrNameLst>
                                          <p:attrName>style.visibility</p:attrName>
                                        </p:attrNameLst>
                                      </p:cBhvr>
                                      <p:to>
                                        <p:strVal val="visible"/>
                                      </p:to>
                                    </p:set>
                                    <p:animEffect transition="in" filter="wedge">
                                      <p:cBhvr>
                                        <p:cTn id="44" dur="2000"/>
                                        <p:tgtEl>
                                          <p:spTgt spid="1047"/>
                                        </p:tgtEl>
                                      </p:cBhvr>
                                    </p:animEffect>
                                  </p:childTnLst>
                                </p:cTn>
                              </p:par>
                              <p:par>
                                <p:cTn id="45" presetID="20" presetClass="entr" presetSubtype="0" fill="hold" nodeType="withEffect">
                                  <p:stCondLst>
                                    <p:cond delay="0"/>
                                  </p:stCondLst>
                                  <p:childTnLst>
                                    <p:set>
                                      <p:cBhvr>
                                        <p:cTn id="46" dur="1" fill="hold">
                                          <p:stCondLst>
                                            <p:cond delay="0"/>
                                          </p:stCondLst>
                                        </p:cTn>
                                        <p:tgtEl>
                                          <p:spTgt spid="1033"/>
                                        </p:tgtEl>
                                        <p:attrNameLst>
                                          <p:attrName>style.visibility</p:attrName>
                                        </p:attrNameLst>
                                      </p:cBhvr>
                                      <p:to>
                                        <p:strVal val="visible"/>
                                      </p:to>
                                    </p:set>
                                    <p:animEffect transition="in" filter="wedge">
                                      <p:cBhvr>
                                        <p:cTn id="47" dur="2000"/>
                                        <p:tgtEl>
                                          <p:spTgt spid="103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0" presetClass="entr" presetSubtype="0" fill="hold" nodeType="clickEffect">
                                  <p:stCondLst>
                                    <p:cond delay="0"/>
                                  </p:stCondLst>
                                  <p:childTnLst>
                                    <p:set>
                                      <p:cBhvr>
                                        <p:cTn id="51" dur="1" fill="hold">
                                          <p:stCondLst>
                                            <p:cond delay="0"/>
                                          </p:stCondLst>
                                        </p:cTn>
                                        <p:tgtEl>
                                          <p:spTgt spid="1048"/>
                                        </p:tgtEl>
                                        <p:attrNameLst>
                                          <p:attrName>style.visibility</p:attrName>
                                        </p:attrNameLst>
                                      </p:cBhvr>
                                      <p:to>
                                        <p:strVal val="visible"/>
                                      </p:to>
                                    </p:set>
                                    <p:animEffect transition="in" filter="wedge">
                                      <p:cBhvr>
                                        <p:cTn id="52" dur="2000"/>
                                        <p:tgtEl>
                                          <p:spTgt spid="1048"/>
                                        </p:tgtEl>
                                      </p:cBhvr>
                                    </p:animEffect>
                                  </p:childTnLst>
                                </p:cTn>
                              </p:par>
                              <p:par>
                                <p:cTn id="53" presetID="2" presetClass="entr" presetSubtype="6" fill="hold" grpId="0" nodeType="withEffect">
                                  <p:stCondLst>
                                    <p:cond delay="0"/>
                                  </p:stCondLst>
                                  <p:childTnLst>
                                    <p:set>
                                      <p:cBhvr>
                                        <p:cTn id="54" dur="1" fill="hold">
                                          <p:stCondLst>
                                            <p:cond delay="0"/>
                                          </p:stCondLst>
                                        </p:cTn>
                                        <p:tgtEl>
                                          <p:spTgt spid="1049"/>
                                        </p:tgtEl>
                                        <p:attrNameLst>
                                          <p:attrName>style.visibility</p:attrName>
                                        </p:attrNameLst>
                                      </p:cBhvr>
                                      <p:to>
                                        <p:strVal val="visible"/>
                                      </p:to>
                                    </p:set>
                                    <p:anim calcmode="lin" valueType="num">
                                      <p:cBhvr additive="base">
                                        <p:cTn id="55" dur="500" fill="hold"/>
                                        <p:tgtEl>
                                          <p:spTgt spid="1049"/>
                                        </p:tgtEl>
                                        <p:attrNameLst>
                                          <p:attrName>ppt_x</p:attrName>
                                        </p:attrNameLst>
                                      </p:cBhvr>
                                      <p:tavLst>
                                        <p:tav tm="0">
                                          <p:val>
                                            <p:strVal val="1+#ppt_w/2"/>
                                          </p:val>
                                        </p:tav>
                                        <p:tav tm="100000">
                                          <p:val>
                                            <p:strVal val="#ppt_x"/>
                                          </p:val>
                                        </p:tav>
                                      </p:tavLst>
                                    </p:anim>
                                    <p:anim calcmode="lin" valueType="num">
                                      <p:cBhvr additive="base">
                                        <p:cTn id="56" dur="500" fill="hold"/>
                                        <p:tgtEl>
                                          <p:spTgt spid="1049"/>
                                        </p:tgtEl>
                                        <p:attrNameLst>
                                          <p:attrName>ppt_y</p:attrName>
                                        </p:attrNameLst>
                                      </p:cBhvr>
                                      <p:tavLst>
                                        <p:tav tm="0">
                                          <p:val>
                                            <p:strVal val="1+#ppt_h/2"/>
                                          </p:val>
                                        </p:tav>
                                        <p:tav tm="100000">
                                          <p:val>
                                            <p:strVal val="#ppt_y"/>
                                          </p:val>
                                        </p:tav>
                                      </p:tavLst>
                                    </p:anim>
                                  </p:childTnLst>
                                </p:cTn>
                              </p:par>
                              <p:par>
                                <p:cTn id="57" presetID="2" presetClass="entr" presetSubtype="9" fill="hold" grpId="0" nodeType="withEffect">
                                  <p:stCondLst>
                                    <p:cond delay="0"/>
                                  </p:stCondLst>
                                  <p:childTnLst>
                                    <p:set>
                                      <p:cBhvr>
                                        <p:cTn id="58" dur="1" fill="hold">
                                          <p:stCondLst>
                                            <p:cond delay="0"/>
                                          </p:stCondLst>
                                        </p:cTn>
                                        <p:tgtEl>
                                          <p:spTgt spid="1050"/>
                                        </p:tgtEl>
                                        <p:attrNameLst>
                                          <p:attrName>style.visibility</p:attrName>
                                        </p:attrNameLst>
                                      </p:cBhvr>
                                      <p:to>
                                        <p:strVal val="visible"/>
                                      </p:to>
                                    </p:set>
                                    <p:anim calcmode="lin" valueType="num">
                                      <p:cBhvr additive="base">
                                        <p:cTn id="59" dur="500" fill="hold"/>
                                        <p:tgtEl>
                                          <p:spTgt spid="1050"/>
                                        </p:tgtEl>
                                        <p:attrNameLst>
                                          <p:attrName>ppt_x</p:attrName>
                                        </p:attrNameLst>
                                      </p:cBhvr>
                                      <p:tavLst>
                                        <p:tav tm="0">
                                          <p:val>
                                            <p:strVal val="0-#ppt_w/2"/>
                                          </p:val>
                                        </p:tav>
                                        <p:tav tm="100000">
                                          <p:val>
                                            <p:strVal val="#ppt_x"/>
                                          </p:val>
                                        </p:tav>
                                      </p:tavLst>
                                    </p:anim>
                                    <p:anim calcmode="lin" valueType="num">
                                      <p:cBhvr additive="base">
                                        <p:cTn id="60" dur="500" fill="hold"/>
                                        <p:tgtEl>
                                          <p:spTgt spid="105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 grpId="0" animBg="1"/>
      <p:bldP spid="1035" grpId="0" animBg="1"/>
      <p:bldP spid="1036" grpId="0" animBg="1"/>
      <p:bldP spid="1042" grpId="0" animBg="1"/>
      <p:bldP spid="1043" grpId="0" animBg="1"/>
      <p:bldP spid="1044" grpId="0" animBg="1"/>
      <p:bldP spid="1045" grpId="0" animBg="1"/>
      <p:bldP spid="1049" grpId="0" animBg="1"/>
      <p:bldP spid="10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直线"/>
          <p:cNvSpPr>
            <a:spLocks/>
          </p:cNvSpPr>
          <p:nvPr/>
        </p:nvSpPr>
        <p:spPr>
          <a:xfrm flipH="1">
            <a:off x="9534645" y="-1743"/>
            <a:ext cx="2655769" cy="2202824"/>
          </a:xfrm>
          <a:prstGeom prst="line">
            <a:avLst/>
          </a:prstGeom>
          <a:noFill/>
          <a:ln w="9525" cap="flat" cmpd="sng">
            <a:solidFill>
              <a:srgbClr val="BFBFBF"/>
            </a:solidFill>
            <a:prstDash val="solid"/>
            <a:round/>
          </a:ln>
        </p:spPr>
        <p:txBody>
          <a:bodyPr rtlCol="0" anchor="ctr"/>
          <a:lstStyle/>
          <a:p>
            <a:pPr algn="ctr"/>
            <a:endParaRPr/>
          </a:p>
        </p:txBody>
      </p:sp>
      <p:sp>
        <p:nvSpPr>
          <p:cNvPr id="572" name="直线"/>
          <p:cNvSpPr>
            <a:spLocks/>
          </p:cNvSpPr>
          <p:nvPr/>
        </p:nvSpPr>
        <p:spPr>
          <a:xfrm flipH="1">
            <a:off x="3076776" y="4829703"/>
            <a:ext cx="1155965" cy="958813"/>
          </a:xfrm>
          <a:prstGeom prst="line">
            <a:avLst/>
          </a:prstGeom>
          <a:noFill/>
          <a:ln w="9525" cap="flat" cmpd="sng">
            <a:solidFill>
              <a:srgbClr val="BFBFBF"/>
            </a:solidFill>
            <a:prstDash val="solid"/>
            <a:round/>
          </a:ln>
        </p:spPr>
        <p:txBody>
          <a:bodyPr rtlCol="0" anchor="ctr"/>
          <a:lstStyle/>
          <a:p>
            <a:pPr algn="ctr"/>
            <a:endParaRPr/>
          </a:p>
        </p:txBody>
      </p:sp>
      <p:sp>
        <p:nvSpPr>
          <p:cNvPr id="573" name="曲线"/>
          <p:cNvSpPr>
            <a:spLocks/>
          </p:cNvSpPr>
          <p:nvPr/>
        </p:nvSpPr>
        <p:spPr>
          <a:xfrm>
            <a:off x="10444111" y="5500913"/>
            <a:ext cx="1746304" cy="1357086"/>
          </a:xfrm>
          <a:custGeom>
            <a:avLst/>
            <a:gdLst>
              <a:gd name="T1" fmla="*/ 0 w 21600"/>
              <a:gd name="T2" fmla="*/ 0 h 21600"/>
              <a:gd name="T3" fmla="*/ 21600 w 21600"/>
              <a:gd name="T4" fmla="*/ 21600 h 21600"/>
            </a:gdLst>
            <a:ahLst/>
            <a:cxnLst/>
            <a:rect l="T1" t="T2" r="T3" b="T4"/>
            <a:pathLst>
              <a:path w="21600" h="21600">
                <a:moveTo>
                  <a:pt x="21600" y="0"/>
                </a:moveTo>
                <a:lnTo>
                  <a:pt x="21600" y="21600"/>
                </a:lnTo>
                <a:lnTo>
                  <a:pt x="0" y="21600"/>
                </a:lnTo>
                <a:close/>
              </a:path>
            </a:pathLst>
          </a:custGeom>
          <a:solidFill>
            <a:srgbClr val="5AC2AE"/>
          </a:solidFill>
          <a:ln w="25400" cap="flat" cmpd="sng">
            <a:noFill/>
            <a:prstDash val="solid"/>
            <a:round/>
          </a:ln>
        </p:spPr>
        <p:txBody>
          <a:bodyPr rtlCol="0" anchor="ctr"/>
          <a:lstStyle/>
          <a:p>
            <a:pPr algn="ctr"/>
            <a:endParaRPr/>
          </a:p>
        </p:txBody>
      </p:sp>
      <p:sp>
        <p:nvSpPr>
          <p:cNvPr id="574" name="直线"/>
          <p:cNvSpPr>
            <a:spLocks/>
          </p:cNvSpPr>
          <p:nvPr/>
        </p:nvSpPr>
        <p:spPr>
          <a:xfrm flipH="1">
            <a:off x="6159312" y="6246154"/>
            <a:ext cx="577979" cy="479407"/>
          </a:xfrm>
          <a:prstGeom prst="line">
            <a:avLst/>
          </a:prstGeom>
          <a:noFill/>
          <a:ln w="9525" cap="flat" cmpd="sng">
            <a:solidFill>
              <a:srgbClr val="BFBFBF"/>
            </a:solidFill>
            <a:prstDash val="solid"/>
            <a:round/>
          </a:ln>
        </p:spPr>
        <p:txBody>
          <a:bodyPr rtlCol="0" anchor="ctr"/>
          <a:lstStyle/>
          <a:p>
            <a:pPr algn="ctr"/>
            <a:endParaRPr/>
          </a:p>
        </p:txBody>
      </p:sp>
      <p:sp>
        <p:nvSpPr>
          <p:cNvPr id="575" name="曲线"/>
          <p:cNvSpPr>
            <a:spLocks/>
          </p:cNvSpPr>
          <p:nvPr/>
        </p:nvSpPr>
        <p:spPr>
          <a:xfrm rot="5400000">
            <a:off x="2773606" y="1747256"/>
            <a:ext cx="1345297" cy="1264750"/>
          </a:xfrm>
          <a:custGeom>
            <a:avLst/>
            <a:gdLst>
              <a:gd name="T1" fmla="*/ 0 w 21600"/>
              <a:gd name="T2" fmla="*/ 0 h 21600"/>
              <a:gd name="T3" fmla="*/ 21600 w 21600"/>
              <a:gd name="T4" fmla="*/ 21600 h 21600"/>
            </a:gdLst>
            <a:ahLst/>
            <a:cxnLst/>
            <a:rect l="T1" t="T2" r="T3" b="T4"/>
            <a:pathLst>
              <a:path w="21600" h="21600">
                <a:moveTo>
                  <a:pt x="18887" y="7164"/>
                </a:moveTo>
                <a:cubicBezTo>
                  <a:pt x="20093" y="5773"/>
                  <a:pt x="20093" y="5773"/>
                  <a:pt x="20093" y="5773"/>
                </a:cubicBezTo>
                <a:cubicBezTo>
                  <a:pt x="20192" y="5667"/>
                  <a:pt x="20695" y="5239"/>
                  <a:pt x="20896" y="5239"/>
                </a:cubicBezTo>
                <a:cubicBezTo>
                  <a:pt x="21197" y="5239"/>
                  <a:pt x="21499" y="5346"/>
                  <a:pt x="21600" y="5559"/>
                </a:cubicBezTo>
                <a:cubicBezTo>
                  <a:pt x="18887" y="2673"/>
                  <a:pt x="18887" y="2673"/>
                  <a:pt x="18887" y="2673"/>
                </a:cubicBezTo>
                <a:cubicBezTo>
                  <a:pt x="19087" y="2886"/>
                  <a:pt x="19187" y="3207"/>
                  <a:pt x="19187" y="3420"/>
                </a:cubicBezTo>
                <a:cubicBezTo>
                  <a:pt x="19289" y="3741"/>
                  <a:pt x="18786" y="4383"/>
                  <a:pt x="18586" y="4597"/>
                </a:cubicBezTo>
                <a:cubicBezTo>
                  <a:pt x="17379" y="5988"/>
                  <a:pt x="17379" y="5988"/>
                  <a:pt x="17379" y="5988"/>
                </a:cubicBezTo>
                <a:cubicBezTo>
                  <a:pt x="17280" y="6095"/>
                  <a:pt x="17078" y="6095"/>
                  <a:pt x="16878" y="6095"/>
                </a:cubicBezTo>
                <a:cubicBezTo>
                  <a:pt x="16677" y="6095"/>
                  <a:pt x="16475" y="6095"/>
                  <a:pt x="16374" y="5988"/>
                </a:cubicBezTo>
                <a:cubicBezTo>
                  <a:pt x="11150" y="640"/>
                  <a:pt x="11150" y="640"/>
                  <a:pt x="11150" y="640"/>
                </a:cubicBezTo>
                <a:cubicBezTo>
                  <a:pt x="10448" y="0"/>
                  <a:pt x="9343" y="0"/>
                  <a:pt x="8740" y="747"/>
                </a:cubicBezTo>
                <a:cubicBezTo>
                  <a:pt x="602" y="9730"/>
                  <a:pt x="602" y="9730"/>
                  <a:pt x="602" y="9730"/>
                </a:cubicBezTo>
                <a:cubicBezTo>
                  <a:pt x="0" y="10479"/>
                  <a:pt x="0" y="11654"/>
                  <a:pt x="703" y="12296"/>
                </a:cubicBezTo>
                <a:cubicBezTo>
                  <a:pt x="9141" y="20957"/>
                  <a:pt x="9141" y="20957"/>
                  <a:pt x="9141" y="20957"/>
                </a:cubicBezTo>
                <a:cubicBezTo>
                  <a:pt x="9844" y="21600"/>
                  <a:pt x="10949" y="21600"/>
                  <a:pt x="11553" y="20851"/>
                </a:cubicBezTo>
                <a:cubicBezTo>
                  <a:pt x="19691" y="11869"/>
                  <a:pt x="19691" y="11869"/>
                  <a:pt x="19691" y="11869"/>
                </a:cubicBezTo>
                <a:cubicBezTo>
                  <a:pt x="20292" y="11120"/>
                  <a:pt x="20292" y="9944"/>
                  <a:pt x="19590" y="9302"/>
                </a:cubicBezTo>
                <a:cubicBezTo>
                  <a:pt x="18686" y="8340"/>
                  <a:pt x="18686" y="8340"/>
                  <a:pt x="18686" y="8340"/>
                </a:cubicBezTo>
                <a:cubicBezTo>
                  <a:pt x="18586" y="8232"/>
                  <a:pt x="18586" y="8019"/>
                  <a:pt x="18586" y="7911"/>
                </a:cubicBezTo>
                <a:cubicBezTo>
                  <a:pt x="18586" y="7592"/>
                  <a:pt x="18686" y="7270"/>
                  <a:pt x="18887" y="7164"/>
                </a:cubicBezTo>
                <a:close/>
              </a:path>
            </a:pathLst>
          </a:custGeom>
          <a:solidFill>
            <a:schemeClr val="accent1"/>
          </a:solidFill>
          <a:ln w="9525" cap="flat" cmpd="sng">
            <a:noFill/>
            <a:prstDash val="solid"/>
            <a:round/>
          </a:ln>
        </p:spPr>
        <p:txBody>
          <a:bodyPr rtlCol="0" anchor="ctr"/>
          <a:lstStyle/>
          <a:p>
            <a:pPr algn="ctr"/>
            <a:endParaRPr/>
          </a:p>
        </p:txBody>
      </p:sp>
      <p:sp>
        <p:nvSpPr>
          <p:cNvPr id="576" name="菱形"/>
          <p:cNvSpPr>
            <a:spLocks/>
          </p:cNvSpPr>
          <p:nvPr/>
        </p:nvSpPr>
        <p:spPr>
          <a:xfrm rot="5400000">
            <a:off x="2909575" y="1801339"/>
            <a:ext cx="1067009" cy="1066870"/>
          </a:xfrm>
          <a:prstGeom prst="diamond">
            <a:avLst/>
          </a:prstGeom>
          <a:solidFill>
            <a:schemeClr val="bg1"/>
          </a:solidFill>
          <a:ln w="6350" cap="flat" cmpd="sng">
            <a:noFill/>
            <a:prstDash val="solid"/>
            <a:miter/>
          </a:ln>
        </p:spPr>
        <p:txBody>
          <a:bodyPr rtlCol="0" anchor="ctr"/>
          <a:lstStyle/>
          <a:p>
            <a:pPr algn="ctr"/>
            <a:endParaRPr/>
          </a:p>
        </p:txBody>
      </p:sp>
      <p:sp>
        <p:nvSpPr>
          <p:cNvPr id="577" name="曲线"/>
          <p:cNvSpPr>
            <a:spLocks/>
          </p:cNvSpPr>
          <p:nvPr/>
        </p:nvSpPr>
        <p:spPr>
          <a:xfrm rot="5400000">
            <a:off x="2329273" y="3499681"/>
            <a:ext cx="1294948" cy="1270050"/>
          </a:xfrm>
          <a:custGeom>
            <a:avLst/>
            <a:gdLst>
              <a:gd name="T1" fmla="*/ 0 w 21600"/>
              <a:gd name="T2" fmla="*/ 0 h 21600"/>
              <a:gd name="T3" fmla="*/ 21600 w 21600"/>
              <a:gd name="T4" fmla="*/ 21600 h 21600"/>
            </a:gdLst>
            <a:ahLst/>
            <a:cxnLst/>
            <a:rect l="T1" t="T2" r="T3" b="T4"/>
            <a:pathLst>
              <a:path w="21600" h="21600">
                <a:moveTo>
                  <a:pt x="18469" y="7447"/>
                </a:moveTo>
                <a:cubicBezTo>
                  <a:pt x="18469" y="7340"/>
                  <a:pt x="18364" y="7129"/>
                  <a:pt x="18364" y="7021"/>
                </a:cubicBezTo>
                <a:cubicBezTo>
                  <a:pt x="18364" y="6702"/>
                  <a:pt x="18469" y="6383"/>
                  <a:pt x="18677" y="6170"/>
                </a:cubicBezTo>
                <a:cubicBezTo>
                  <a:pt x="19929" y="4894"/>
                  <a:pt x="19929" y="4894"/>
                  <a:pt x="19929" y="4894"/>
                </a:cubicBezTo>
                <a:cubicBezTo>
                  <a:pt x="20139" y="4787"/>
                  <a:pt x="20659" y="4362"/>
                  <a:pt x="20869" y="4362"/>
                </a:cubicBezTo>
                <a:cubicBezTo>
                  <a:pt x="21182" y="4362"/>
                  <a:pt x="21391" y="4468"/>
                  <a:pt x="21600" y="4575"/>
                </a:cubicBezTo>
                <a:cubicBezTo>
                  <a:pt x="18781" y="1808"/>
                  <a:pt x="18781" y="1808"/>
                  <a:pt x="18781" y="1808"/>
                </a:cubicBezTo>
                <a:cubicBezTo>
                  <a:pt x="18990" y="2020"/>
                  <a:pt x="19095" y="2233"/>
                  <a:pt x="19095" y="2552"/>
                </a:cubicBezTo>
                <a:cubicBezTo>
                  <a:pt x="19095" y="2871"/>
                  <a:pt x="18677" y="3511"/>
                  <a:pt x="18469" y="3723"/>
                </a:cubicBezTo>
                <a:cubicBezTo>
                  <a:pt x="17217" y="5106"/>
                  <a:pt x="17217" y="5106"/>
                  <a:pt x="17217" y="5106"/>
                </a:cubicBezTo>
                <a:cubicBezTo>
                  <a:pt x="17007" y="5213"/>
                  <a:pt x="16798" y="5213"/>
                  <a:pt x="16591" y="5213"/>
                </a:cubicBezTo>
                <a:cubicBezTo>
                  <a:pt x="16382" y="5213"/>
                  <a:pt x="16172" y="5213"/>
                  <a:pt x="16069" y="5106"/>
                </a:cubicBezTo>
                <a:cubicBezTo>
                  <a:pt x="11582" y="744"/>
                  <a:pt x="11582" y="744"/>
                  <a:pt x="11582" y="744"/>
                </a:cubicBezTo>
                <a:cubicBezTo>
                  <a:pt x="10956" y="0"/>
                  <a:pt x="9808" y="106"/>
                  <a:pt x="9078" y="744"/>
                </a:cubicBezTo>
                <a:cubicBezTo>
                  <a:pt x="730" y="9788"/>
                  <a:pt x="730" y="9788"/>
                  <a:pt x="730" y="9788"/>
                </a:cubicBezTo>
                <a:cubicBezTo>
                  <a:pt x="0" y="10427"/>
                  <a:pt x="104" y="11598"/>
                  <a:pt x="730" y="12341"/>
                </a:cubicBezTo>
                <a:cubicBezTo>
                  <a:pt x="9600" y="20854"/>
                  <a:pt x="9600" y="20854"/>
                  <a:pt x="9600" y="20854"/>
                </a:cubicBezTo>
                <a:cubicBezTo>
                  <a:pt x="10226" y="21600"/>
                  <a:pt x="11372" y="21492"/>
                  <a:pt x="12104" y="20854"/>
                </a:cubicBezTo>
                <a:cubicBezTo>
                  <a:pt x="20452" y="11810"/>
                  <a:pt x="20452" y="11810"/>
                  <a:pt x="20452" y="11810"/>
                </a:cubicBezTo>
                <a:cubicBezTo>
                  <a:pt x="21182" y="11171"/>
                  <a:pt x="21078" y="10001"/>
                  <a:pt x="20347" y="9256"/>
                </a:cubicBezTo>
                <a:lnTo>
                  <a:pt x="18469" y="7447"/>
                </a:lnTo>
                <a:close/>
              </a:path>
            </a:pathLst>
          </a:custGeom>
          <a:solidFill>
            <a:schemeClr val="accent3"/>
          </a:solidFill>
          <a:ln w="9525" cap="flat" cmpd="sng">
            <a:noFill/>
            <a:prstDash val="solid"/>
            <a:round/>
          </a:ln>
        </p:spPr>
        <p:txBody>
          <a:bodyPr rtlCol="0" anchor="ctr"/>
          <a:lstStyle/>
          <a:p>
            <a:pPr algn="ctr"/>
            <a:endParaRPr/>
          </a:p>
        </p:txBody>
      </p:sp>
      <p:sp>
        <p:nvSpPr>
          <p:cNvPr id="578" name="曲线"/>
          <p:cNvSpPr>
            <a:spLocks/>
          </p:cNvSpPr>
          <p:nvPr/>
        </p:nvSpPr>
        <p:spPr>
          <a:xfrm rot="5400000">
            <a:off x="2990592" y="4521035"/>
            <a:ext cx="1270215" cy="1264750"/>
          </a:xfrm>
          <a:custGeom>
            <a:avLst/>
            <a:gdLst>
              <a:gd name="T1" fmla="*/ 0 w 21600"/>
              <a:gd name="T2" fmla="*/ 0 h 21600"/>
              <a:gd name="T3" fmla="*/ 21600 w 21600"/>
              <a:gd name="T4" fmla="*/ 21600 h 21600"/>
            </a:gdLst>
            <a:ahLst/>
            <a:cxnLst/>
            <a:rect l="T1" t="T2" r="T3" b="T4"/>
            <a:pathLst>
              <a:path w="21600" h="21600">
                <a:moveTo>
                  <a:pt x="12342" y="20850"/>
                </a:moveTo>
                <a:cubicBezTo>
                  <a:pt x="11598" y="21600"/>
                  <a:pt x="10426" y="21600"/>
                  <a:pt x="9789" y="20958"/>
                </a:cubicBezTo>
                <a:cubicBezTo>
                  <a:pt x="850" y="12296"/>
                  <a:pt x="850" y="12296"/>
                  <a:pt x="850" y="12296"/>
                </a:cubicBezTo>
                <a:cubicBezTo>
                  <a:pt x="106" y="11655"/>
                  <a:pt x="0" y="10479"/>
                  <a:pt x="744" y="9729"/>
                </a:cubicBezTo>
                <a:cubicBezTo>
                  <a:pt x="9257" y="748"/>
                  <a:pt x="9257" y="748"/>
                  <a:pt x="9257" y="748"/>
                </a:cubicBezTo>
                <a:cubicBezTo>
                  <a:pt x="10001" y="0"/>
                  <a:pt x="11172" y="0"/>
                  <a:pt x="11809" y="640"/>
                </a:cubicBezTo>
                <a:cubicBezTo>
                  <a:pt x="20855" y="9302"/>
                  <a:pt x="20855" y="9302"/>
                  <a:pt x="20855" y="9302"/>
                </a:cubicBezTo>
                <a:cubicBezTo>
                  <a:pt x="21493" y="9944"/>
                  <a:pt x="21600" y="11120"/>
                  <a:pt x="20855" y="11869"/>
                </a:cubicBezTo>
                <a:lnTo>
                  <a:pt x="12342" y="20850"/>
                </a:lnTo>
                <a:close/>
              </a:path>
            </a:pathLst>
          </a:custGeom>
          <a:solidFill>
            <a:schemeClr val="accent4"/>
          </a:solidFill>
          <a:ln w="9525" cap="flat" cmpd="sng">
            <a:noFill/>
            <a:prstDash val="solid"/>
            <a:round/>
          </a:ln>
        </p:spPr>
        <p:txBody>
          <a:bodyPr rtlCol="0" anchor="ctr"/>
          <a:lstStyle/>
          <a:p>
            <a:pPr algn="ctr"/>
            <a:endParaRPr/>
          </a:p>
        </p:txBody>
      </p:sp>
      <p:sp>
        <p:nvSpPr>
          <p:cNvPr id="579" name="曲线"/>
          <p:cNvSpPr>
            <a:spLocks/>
          </p:cNvSpPr>
          <p:nvPr/>
        </p:nvSpPr>
        <p:spPr>
          <a:xfrm rot="5400000">
            <a:off x="3330388" y="2780224"/>
            <a:ext cx="1264031" cy="1363669"/>
          </a:xfrm>
          <a:custGeom>
            <a:avLst/>
            <a:gdLst>
              <a:gd name="T1" fmla="*/ 0 w 21600"/>
              <a:gd name="T2" fmla="*/ 0 h 21600"/>
              <a:gd name="T3" fmla="*/ 21600 w 21600"/>
              <a:gd name="T4" fmla="*/ 21600 h 21600"/>
            </a:gdLst>
            <a:ahLst/>
            <a:cxnLst/>
            <a:rect l="T1" t="T2" r="T3" b="T4"/>
            <a:pathLst>
              <a:path w="21600" h="21600">
                <a:moveTo>
                  <a:pt x="20850" y="8620"/>
                </a:moveTo>
                <a:cubicBezTo>
                  <a:pt x="11869" y="692"/>
                  <a:pt x="11869" y="692"/>
                  <a:pt x="11869" y="692"/>
                </a:cubicBezTo>
                <a:cubicBezTo>
                  <a:pt x="11120" y="0"/>
                  <a:pt x="10051" y="0"/>
                  <a:pt x="9302" y="692"/>
                </a:cubicBezTo>
                <a:cubicBezTo>
                  <a:pt x="748" y="9015"/>
                  <a:pt x="748" y="9015"/>
                  <a:pt x="748" y="9015"/>
                </a:cubicBezTo>
                <a:cubicBezTo>
                  <a:pt x="0" y="9710"/>
                  <a:pt x="0" y="10800"/>
                  <a:pt x="748" y="11394"/>
                </a:cubicBezTo>
                <a:cubicBezTo>
                  <a:pt x="9730" y="19419"/>
                  <a:pt x="9730" y="19419"/>
                  <a:pt x="9730" y="19419"/>
                </a:cubicBezTo>
                <a:cubicBezTo>
                  <a:pt x="10478" y="20014"/>
                  <a:pt x="11654" y="20014"/>
                  <a:pt x="12403" y="19320"/>
                </a:cubicBezTo>
                <a:cubicBezTo>
                  <a:pt x="12938" y="18726"/>
                  <a:pt x="12938" y="18726"/>
                  <a:pt x="12938" y="18726"/>
                </a:cubicBezTo>
                <a:cubicBezTo>
                  <a:pt x="13152" y="18626"/>
                  <a:pt x="13366" y="18528"/>
                  <a:pt x="13579" y="18528"/>
                </a:cubicBezTo>
                <a:cubicBezTo>
                  <a:pt x="13900" y="18528"/>
                  <a:pt x="14114" y="18626"/>
                  <a:pt x="14328" y="18825"/>
                </a:cubicBezTo>
                <a:cubicBezTo>
                  <a:pt x="15718" y="20014"/>
                  <a:pt x="15718" y="20014"/>
                  <a:pt x="15718" y="20014"/>
                </a:cubicBezTo>
                <a:cubicBezTo>
                  <a:pt x="15825" y="20212"/>
                  <a:pt x="16253" y="20707"/>
                  <a:pt x="16253" y="20906"/>
                </a:cubicBezTo>
                <a:cubicBezTo>
                  <a:pt x="16253" y="21104"/>
                  <a:pt x="16145" y="21400"/>
                  <a:pt x="15932" y="21600"/>
                </a:cubicBezTo>
                <a:cubicBezTo>
                  <a:pt x="18712" y="18924"/>
                  <a:pt x="18712" y="18924"/>
                  <a:pt x="18712" y="18924"/>
                </a:cubicBezTo>
                <a:cubicBezTo>
                  <a:pt x="18605" y="19121"/>
                  <a:pt x="18285" y="19222"/>
                  <a:pt x="17964" y="19222"/>
                </a:cubicBezTo>
                <a:cubicBezTo>
                  <a:pt x="17749" y="19222"/>
                  <a:pt x="17108" y="18825"/>
                  <a:pt x="16894" y="18626"/>
                </a:cubicBezTo>
                <a:cubicBezTo>
                  <a:pt x="15504" y="17438"/>
                  <a:pt x="15504" y="17438"/>
                  <a:pt x="15504" y="17438"/>
                </a:cubicBezTo>
                <a:cubicBezTo>
                  <a:pt x="15398" y="17240"/>
                  <a:pt x="15290" y="17042"/>
                  <a:pt x="15290" y="16844"/>
                </a:cubicBezTo>
                <a:cubicBezTo>
                  <a:pt x="15290" y="16644"/>
                  <a:pt x="15398" y="16447"/>
                  <a:pt x="15504" y="16249"/>
                </a:cubicBezTo>
                <a:cubicBezTo>
                  <a:pt x="13794" y="17933"/>
                  <a:pt x="13794" y="17933"/>
                  <a:pt x="13794" y="17933"/>
                </a:cubicBezTo>
                <a:cubicBezTo>
                  <a:pt x="20957" y="10998"/>
                  <a:pt x="20957" y="10998"/>
                  <a:pt x="20957" y="10998"/>
                </a:cubicBezTo>
                <a:cubicBezTo>
                  <a:pt x="21600" y="10303"/>
                  <a:pt x="21600" y="9213"/>
                  <a:pt x="20850" y="8620"/>
                </a:cubicBezTo>
                <a:close/>
              </a:path>
            </a:pathLst>
          </a:custGeom>
          <a:solidFill>
            <a:schemeClr val="accent2"/>
          </a:solidFill>
          <a:ln w="9525" cap="flat" cmpd="sng">
            <a:noFill/>
            <a:prstDash val="solid"/>
            <a:round/>
          </a:ln>
        </p:spPr>
        <p:txBody>
          <a:bodyPr rtlCol="0" anchor="ctr"/>
          <a:lstStyle/>
          <a:p>
            <a:pPr algn="ctr"/>
            <a:endParaRPr/>
          </a:p>
        </p:txBody>
      </p:sp>
      <p:sp>
        <p:nvSpPr>
          <p:cNvPr id="580" name="菱形"/>
          <p:cNvSpPr>
            <a:spLocks/>
          </p:cNvSpPr>
          <p:nvPr/>
        </p:nvSpPr>
        <p:spPr>
          <a:xfrm rot="5400000">
            <a:off x="3477953" y="2928623"/>
            <a:ext cx="1067009" cy="1066870"/>
          </a:xfrm>
          <a:prstGeom prst="diamond">
            <a:avLst/>
          </a:prstGeom>
          <a:solidFill>
            <a:schemeClr val="bg1"/>
          </a:solidFill>
          <a:ln w="6350" cap="flat" cmpd="sng">
            <a:noFill/>
            <a:prstDash val="solid"/>
            <a:miter/>
          </a:ln>
        </p:spPr>
        <p:txBody>
          <a:bodyPr rtlCol="0" anchor="ctr"/>
          <a:lstStyle/>
          <a:p>
            <a:pPr algn="ctr"/>
            <a:endParaRPr/>
          </a:p>
        </p:txBody>
      </p:sp>
      <p:sp>
        <p:nvSpPr>
          <p:cNvPr id="581" name="菱形"/>
          <p:cNvSpPr>
            <a:spLocks/>
          </p:cNvSpPr>
          <p:nvPr/>
        </p:nvSpPr>
        <p:spPr>
          <a:xfrm rot="5400000">
            <a:off x="2431915" y="3586998"/>
            <a:ext cx="1067010" cy="1066870"/>
          </a:xfrm>
          <a:prstGeom prst="diamond">
            <a:avLst/>
          </a:prstGeom>
          <a:solidFill>
            <a:schemeClr val="bg1"/>
          </a:solidFill>
          <a:ln w="6350" cap="flat" cmpd="sng">
            <a:noFill/>
            <a:prstDash val="solid"/>
            <a:miter/>
          </a:ln>
        </p:spPr>
        <p:txBody>
          <a:bodyPr rtlCol="0" anchor="ctr"/>
          <a:lstStyle/>
          <a:p>
            <a:pPr algn="ctr"/>
            <a:endParaRPr/>
          </a:p>
        </p:txBody>
      </p:sp>
      <p:sp>
        <p:nvSpPr>
          <p:cNvPr id="582" name="菱形"/>
          <p:cNvSpPr>
            <a:spLocks/>
          </p:cNvSpPr>
          <p:nvPr/>
        </p:nvSpPr>
        <p:spPr>
          <a:xfrm rot="5400000">
            <a:off x="3092193" y="4619975"/>
            <a:ext cx="1067009" cy="1066869"/>
          </a:xfrm>
          <a:prstGeom prst="diamond">
            <a:avLst/>
          </a:prstGeom>
          <a:solidFill>
            <a:schemeClr val="bg1"/>
          </a:solidFill>
          <a:ln w="6350" cap="flat" cmpd="sng">
            <a:noFill/>
            <a:prstDash val="solid"/>
            <a:miter/>
          </a:ln>
        </p:spPr>
        <p:txBody>
          <a:bodyPr rtlCol="0" anchor="ctr"/>
          <a:lstStyle/>
          <a:p>
            <a:pPr algn="ctr"/>
            <a:endParaRPr/>
          </a:p>
        </p:txBody>
      </p:sp>
      <p:sp>
        <p:nvSpPr>
          <p:cNvPr id="583" name="曲线"/>
          <p:cNvSpPr>
            <a:spLocks/>
          </p:cNvSpPr>
          <p:nvPr/>
        </p:nvSpPr>
        <p:spPr>
          <a:xfrm>
            <a:off x="2815587" y="3936646"/>
            <a:ext cx="315253" cy="314855"/>
          </a:xfrm>
          <a:custGeom>
            <a:avLst/>
            <a:gdLst>
              <a:gd name="T1" fmla="*/ 0 w 21600"/>
              <a:gd name="T2" fmla="*/ 0 h 21600"/>
              <a:gd name="T3" fmla="*/ 21600 w 21600"/>
              <a:gd name="T4" fmla="*/ 21600 h 21600"/>
            </a:gdLst>
            <a:ahLst/>
            <a:cxnLst/>
            <a:rect l="T1" t="T2" r="T3" b="T4"/>
            <a:pathLst>
              <a:path w="21600" h="21600">
                <a:moveTo>
                  <a:pt x="4500" y="8549"/>
                </a:moveTo>
                <a:lnTo>
                  <a:pt x="6809" y="8549"/>
                </a:lnTo>
                <a:cubicBezTo>
                  <a:pt x="8214" y="10627"/>
                  <a:pt x="10182" y="11922"/>
                  <a:pt x="10313" y="12004"/>
                </a:cubicBezTo>
                <a:lnTo>
                  <a:pt x="10800" y="12317"/>
                </a:lnTo>
                <a:lnTo>
                  <a:pt x="11286" y="12004"/>
                </a:lnTo>
                <a:cubicBezTo>
                  <a:pt x="11415" y="11922"/>
                  <a:pt x="13383" y="10627"/>
                  <a:pt x="14789" y="8549"/>
                </a:cubicBezTo>
                <a:lnTo>
                  <a:pt x="17098" y="8549"/>
                </a:lnTo>
                <a:lnTo>
                  <a:pt x="17098" y="14398"/>
                </a:lnTo>
                <a:lnTo>
                  <a:pt x="11248" y="14398"/>
                </a:lnTo>
                <a:lnTo>
                  <a:pt x="11248" y="15747"/>
                </a:lnTo>
                <a:lnTo>
                  <a:pt x="20248" y="15747"/>
                </a:lnTo>
                <a:lnTo>
                  <a:pt x="20248" y="17999"/>
                </a:lnTo>
                <a:lnTo>
                  <a:pt x="21600" y="17999"/>
                </a:lnTo>
                <a:lnTo>
                  <a:pt x="21600" y="21600"/>
                </a:lnTo>
                <a:lnTo>
                  <a:pt x="17996" y="21600"/>
                </a:lnTo>
                <a:lnTo>
                  <a:pt x="17996" y="17999"/>
                </a:lnTo>
                <a:lnTo>
                  <a:pt x="19347" y="17999"/>
                </a:lnTo>
                <a:lnTo>
                  <a:pt x="19347" y="16646"/>
                </a:lnTo>
                <a:lnTo>
                  <a:pt x="11248" y="16646"/>
                </a:lnTo>
                <a:lnTo>
                  <a:pt x="11248" y="17999"/>
                </a:lnTo>
                <a:lnTo>
                  <a:pt x="12599" y="17999"/>
                </a:lnTo>
                <a:lnTo>
                  <a:pt x="12599" y="21600"/>
                </a:lnTo>
                <a:lnTo>
                  <a:pt x="8999" y="21600"/>
                </a:lnTo>
                <a:lnTo>
                  <a:pt x="8999" y="17999"/>
                </a:lnTo>
                <a:lnTo>
                  <a:pt x="10350" y="17999"/>
                </a:lnTo>
                <a:lnTo>
                  <a:pt x="10350" y="16646"/>
                </a:lnTo>
                <a:lnTo>
                  <a:pt x="2251" y="16646"/>
                </a:lnTo>
                <a:lnTo>
                  <a:pt x="2251" y="17999"/>
                </a:lnTo>
                <a:lnTo>
                  <a:pt x="3597" y="17999"/>
                </a:lnTo>
                <a:lnTo>
                  <a:pt x="3597" y="21600"/>
                </a:lnTo>
                <a:lnTo>
                  <a:pt x="0" y="21600"/>
                </a:lnTo>
                <a:lnTo>
                  <a:pt x="0" y="17999"/>
                </a:lnTo>
                <a:lnTo>
                  <a:pt x="1349" y="17999"/>
                </a:lnTo>
                <a:lnTo>
                  <a:pt x="1349" y="15747"/>
                </a:lnTo>
                <a:lnTo>
                  <a:pt x="10350" y="15747"/>
                </a:lnTo>
                <a:lnTo>
                  <a:pt x="10350" y="14398"/>
                </a:lnTo>
                <a:lnTo>
                  <a:pt x="4500" y="14398"/>
                </a:lnTo>
                <a:close/>
                <a:moveTo>
                  <a:pt x="10800" y="2538"/>
                </a:moveTo>
                <a:cubicBezTo>
                  <a:pt x="9766" y="2538"/>
                  <a:pt x="8926" y="3351"/>
                  <a:pt x="8926" y="4352"/>
                </a:cubicBezTo>
                <a:cubicBezTo>
                  <a:pt x="8926" y="5357"/>
                  <a:pt x="9766" y="6169"/>
                  <a:pt x="10800" y="6169"/>
                </a:cubicBezTo>
                <a:cubicBezTo>
                  <a:pt x="11836" y="6169"/>
                  <a:pt x="12676" y="5357"/>
                  <a:pt x="12676" y="4352"/>
                </a:cubicBezTo>
                <a:cubicBezTo>
                  <a:pt x="12676" y="3351"/>
                  <a:pt x="11836" y="2538"/>
                  <a:pt x="10800" y="2538"/>
                </a:cubicBezTo>
                <a:close/>
                <a:moveTo>
                  <a:pt x="10800" y="0"/>
                </a:moveTo>
                <a:cubicBezTo>
                  <a:pt x="13285" y="0"/>
                  <a:pt x="15300" y="1950"/>
                  <a:pt x="15300" y="4352"/>
                </a:cubicBezTo>
                <a:cubicBezTo>
                  <a:pt x="15300" y="8344"/>
                  <a:pt x="10800" y="11247"/>
                  <a:pt x="10800" y="11247"/>
                </a:cubicBezTo>
                <a:cubicBezTo>
                  <a:pt x="10800" y="11247"/>
                  <a:pt x="6300" y="8344"/>
                  <a:pt x="6300" y="4352"/>
                </a:cubicBezTo>
                <a:cubicBezTo>
                  <a:pt x="6300" y="1950"/>
                  <a:pt x="8316" y="0"/>
                  <a:pt x="10800" y="0"/>
                </a:cubicBezTo>
                <a:close/>
              </a:path>
            </a:pathLst>
          </a:custGeom>
          <a:solidFill>
            <a:schemeClr val="accent3"/>
          </a:solidFill>
          <a:ln w="9525" cap="flat" cmpd="sng">
            <a:noFill/>
            <a:prstDash val="solid"/>
            <a:round/>
          </a:ln>
        </p:spPr>
        <p:txBody>
          <a:bodyPr rtlCol="0" anchor="ctr"/>
          <a:lstStyle/>
          <a:p>
            <a:pPr algn="ctr"/>
            <a:endParaRPr/>
          </a:p>
        </p:txBody>
      </p:sp>
      <p:sp>
        <p:nvSpPr>
          <p:cNvPr id="584" name="曲线"/>
          <p:cNvSpPr>
            <a:spLocks/>
          </p:cNvSpPr>
          <p:nvPr/>
        </p:nvSpPr>
        <p:spPr>
          <a:xfrm>
            <a:off x="3288219" y="2174502"/>
            <a:ext cx="328270" cy="313107"/>
          </a:xfrm>
          <a:custGeom>
            <a:avLst/>
            <a:gdLst>
              <a:gd name="T1" fmla="*/ 0 w 21600"/>
              <a:gd name="T2" fmla="*/ 0 h 21600"/>
              <a:gd name="T3" fmla="*/ 21600 w 21600"/>
              <a:gd name="T4" fmla="*/ 21600 h 21600"/>
            </a:gdLst>
            <a:ahLst/>
            <a:cxnLst/>
            <a:rect l="T1" t="T2" r="T3" b="T4"/>
            <a:pathLst>
              <a:path w="21600" h="21600">
                <a:moveTo>
                  <a:pt x="11224" y="6451"/>
                </a:moveTo>
                <a:lnTo>
                  <a:pt x="11224" y="9915"/>
                </a:lnTo>
                <a:cubicBezTo>
                  <a:pt x="11224" y="10168"/>
                  <a:pt x="11027" y="10373"/>
                  <a:pt x="10788" y="10373"/>
                </a:cubicBezTo>
                <a:lnTo>
                  <a:pt x="7478" y="10373"/>
                </a:lnTo>
                <a:cubicBezTo>
                  <a:pt x="7692" y="12087"/>
                  <a:pt x="9094" y="13414"/>
                  <a:pt x="10788" y="13414"/>
                </a:cubicBezTo>
                <a:cubicBezTo>
                  <a:pt x="12629" y="13414"/>
                  <a:pt x="14129" y="11845"/>
                  <a:pt x="14129" y="9915"/>
                </a:cubicBezTo>
                <a:cubicBezTo>
                  <a:pt x="14129" y="8144"/>
                  <a:pt x="12861" y="6676"/>
                  <a:pt x="11224" y="6451"/>
                </a:cubicBezTo>
                <a:close/>
                <a:moveTo>
                  <a:pt x="8879" y="5994"/>
                </a:moveTo>
                <a:cubicBezTo>
                  <a:pt x="7953" y="6179"/>
                  <a:pt x="7218" y="6947"/>
                  <a:pt x="7041" y="7918"/>
                </a:cubicBezTo>
                <a:lnTo>
                  <a:pt x="8879" y="7918"/>
                </a:lnTo>
                <a:close/>
                <a:moveTo>
                  <a:pt x="10788" y="5509"/>
                </a:moveTo>
                <a:cubicBezTo>
                  <a:pt x="13111" y="5509"/>
                  <a:pt x="14999" y="7487"/>
                  <a:pt x="14999" y="9915"/>
                </a:cubicBezTo>
                <a:cubicBezTo>
                  <a:pt x="14999" y="12347"/>
                  <a:pt x="13111" y="14325"/>
                  <a:pt x="10788" y="14325"/>
                </a:cubicBezTo>
                <a:cubicBezTo>
                  <a:pt x="8467" y="14325"/>
                  <a:pt x="6578" y="12347"/>
                  <a:pt x="6578" y="9915"/>
                </a:cubicBezTo>
                <a:cubicBezTo>
                  <a:pt x="6578" y="9665"/>
                  <a:pt x="6772" y="9461"/>
                  <a:pt x="7012" y="9461"/>
                </a:cubicBezTo>
                <a:lnTo>
                  <a:pt x="10354" y="9461"/>
                </a:lnTo>
                <a:lnTo>
                  <a:pt x="10354" y="5963"/>
                </a:lnTo>
                <a:cubicBezTo>
                  <a:pt x="10354" y="5712"/>
                  <a:pt x="10547" y="5509"/>
                  <a:pt x="10788" y="5509"/>
                </a:cubicBezTo>
                <a:close/>
                <a:moveTo>
                  <a:pt x="9316" y="5035"/>
                </a:moveTo>
                <a:cubicBezTo>
                  <a:pt x="9556" y="5035"/>
                  <a:pt x="9750" y="5242"/>
                  <a:pt x="9750" y="5492"/>
                </a:cubicBezTo>
                <a:lnTo>
                  <a:pt x="9750" y="8375"/>
                </a:lnTo>
                <a:cubicBezTo>
                  <a:pt x="9750" y="8626"/>
                  <a:pt x="9556" y="8829"/>
                  <a:pt x="9316" y="8829"/>
                </a:cubicBezTo>
                <a:lnTo>
                  <a:pt x="6563" y="8829"/>
                </a:lnTo>
                <a:cubicBezTo>
                  <a:pt x="6323" y="8829"/>
                  <a:pt x="6128" y="8626"/>
                  <a:pt x="6128" y="8375"/>
                </a:cubicBezTo>
                <a:cubicBezTo>
                  <a:pt x="6128" y="6533"/>
                  <a:pt x="7557" y="5035"/>
                  <a:pt x="9316" y="5035"/>
                </a:cubicBezTo>
                <a:close/>
                <a:moveTo>
                  <a:pt x="2066" y="4043"/>
                </a:moveTo>
                <a:lnTo>
                  <a:pt x="2066" y="15429"/>
                </a:lnTo>
                <a:lnTo>
                  <a:pt x="19529" y="15429"/>
                </a:lnTo>
                <a:lnTo>
                  <a:pt x="19529" y="4043"/>
                </a:lnTo>
                <a:close/>
                <a:moveTo>
                  <a:pt x="968" y="2089"/>
                </a:moveTo>
                <a:lnTo>
                  <a:pt x="968" y="3031"/>
                </a:lnTo>
                <a:lnTo>
                  <a:pt x="20631" y="3031"/>
                </a:lnTo>
                <a:lnTo>
                  <a:pt x="20631" y="2089"/>
                </a:lnTo>
                <a:close/>
                <a:moveTo>
                  <a:pt x="10798" y="0"/>
                </a:moveTo>
                <a:cubicBezTo>
                  <a:pt x="11066" y="0"/>
                  <a:pt x="11281" y="227"/>
                  <a:pt x="11281" y="505"/>
                </a:cubicBezTo>
                <a:lnTo>
                  <a:pt x="11281" y="1075"/>
                </a:lnTo>
                <a:lnTo>
                  <a:pt x="20631" y="1075"/>
                </a:lnTo>
                <a:cubicBezTo>
                  <a:pt x="21162" y="1075"/>
                  <a:pt x="21600" y="1533"/>
                  <a:pt x="21600" y="2089"/>
                </a:cubicBezTo>
                <a:lnTo>
                  <a:pt x="21600" y="3031"/>
                </a:lnTo>
                <a:cubicBezTo>
                  <a:pt x="21600" y="3589"/>
                  <a:pt x="21162" y="4043"/>
                  <a:pt x="20631" y="4043"/>
                </a:cubicBezTo>
                <a:lnTo>
                  <a:pt x="20498" y="4043"/>
                </a:lnTo>
                <a:lnTo>
                  <a:pt x="20498" y="15429"/>
                </a:lnTo>
                <a:cubicBezTo>
                  <a:pt x="20498" y="15989"/>
                  <a:pt x="20065" y="16442"/>
                  <a:pt x="19529" y="16442"/>
                </a:cubicBezTo>
                <a:lnTo>
                  <a:pt x="11281" y="16442"/>
                </a:lnTo>
                <a:lnTo>
                  <a:pt x="11281" y="17930"/>
                </a:lnTo>
                <a:lnTo>
                  <a:pt x="14867" y="20682"/>
                </a:lnTo>
                <a:cubicBezTo>
                  <a:pt x="15084" y="20848"/>
                  <a:pt x="15128" y="21166"/>
                  <a:pt x="14970" y="21392"/>
                </a:cubicBezTo>
                <a:cubicBezTo>
                  <a:pt x="14875" y="21527"/>
                  <a:pt x="14731" y="21597"/>
                  <a:pt x="14582" y="21597"/>
                </a:cubicBezTo>
                <a:cubicBezTo>
                  <a:pt x="14484" y="21597"/>
                  <a:pt x="14382" y="21568"/>
                  <a:pt x="14297" y="21502"/>
                </a:cubicBezTo>
                <a:lnTo>
                  <a:pt x="11281" y="19186"/>
                </a:lnTo>
                <a:lnTo>
                  <a:pt x="11281" y="21091"/>
                </a:lnTo>
                <a:cubicBezTo>
                  <a:pt x="11281" y="21372"/>
                  <a:pt x="11066" y="21597"/>
                  <a:pt x="10798" y="21597"/>
                </a:cubicBezTo>
                <a:cubicBezTo>
                  <a:pt x="10531" y="21597"/>
                  <a:pt x="10314" y="21372"/>
                  <a:pt x="10314" y="21091"/>
                </a:cubicBezTo>
                <a:lnTo>
                  <a:pt x="10314" y="19186"/>
                </a:lnTo>
                <a:lnTo>
                  <a:pt x="7302" y="21502"/>
                </a:lnTo>
                <a:cubicBezTo>
                  <a:pt x="7087" y="21666"/>
                  <a:pt x="6783" y="21618"/>
                  <a:pt x="6625" y="21392"/>
                </a:cubicBezTo>
                <a:cubicBezTo>
                  <a:pt x="6467" y="21166"/>
                  <a:pt x="6513" y="20848"/>
                  <a:pt x="6728" y="20682"/>
                </a:cubicBezTo>
                <a:lnTo>
                  <a:pt x="10314" y="17930"/>
                </a:lnTo>
                <a:lnTo>
                  <a:pt x="10314" y="16442"/>
                </a:lnTo>
                <a:lnTo>
                  <a:pt x="2066" y="16442"/>
                </a:lnTo>
                <a:cubicBezTo>
                  <a:pt x="1534" y="16442"/>
                  <a:pt x="1096" y="15989"/>
                  <a:pt x="1096" y="15429"/>
                </a:cubicBezTo>
                <a:lnTo>
                  <a:pt x="1096" y="4043"/>
                </a:lnTo>
                <a:lnTo>
                  <a:pt x="968" y="4043"/>
                </a:lnTo>
                <a:cubicBezTo>
                  <a:pt x="433" y="4043"/>
                  <a:pt x="0" y="3589"/>
                  <a:pt x="0" y="3031"/>
                </a:cubicBezTo>
                <a:lnTo>
                  <a:pt x="0" y="2089"/>
                </a:lnTo>
                <a:cubicBezTo>
                  <a:pt x="0" y="1533"/>
                  <a:pt x="433" y="1075"/>
                  <a:pt x="968" y="1075"/>
                </a:cubicBezTo>
                <a:lnTo>
                  <a:pt x="10314" y="1075"/>
                </a:lnTo>
                <a:lnTo>
                  <a:pt x="10314" y="505"/>
                </a:lnTo>
                <a:cubicBezTo>
                  <a:pt x="10314" y="227"/>
                  <a:pt x="10531" y="0"/>
                  <a:pt x="10798" y="0"/>
                </a:cubicBezTo>
                <a:close/>
              </a:path>
            </a:pathLst>
          </a:custGeom>
          <a:solidFill>
            <a:schemeClr val="accent1"/>
          </a:solidFill>
          <a:ln w="9525" cap="flat" cmpd="sng">
            <a:noFill/>
            <a:prstDash val="solid"/>
            <a:round/>
          </a:ln>
        </p:spPr>
        <p:txBody>
          <a:bodyPr rtlCol="0" anchor="ctr"/>
          <a:lstStyle/>
          <a:p>
            <a:pPr algn="ctr"/>
            <a:endParaRPr/>
          </a:p>
        </p:txBody>
      </p:sp>
      <p:sp>
        <p:nvSpPr>
          <p:cNvPr id="585" name="曲线"/>
          <p:cNvSpPr>
            <a:spLocks/>
          </p:cNvSpPr>
          <p:nvPr/>
        </p:nvSpPr>
        <p:spPr>
          <a:xfrm>
            <a:off x="3891577" y="3305224"/>
            <a:ext cx="328270" cy="327815"/>
          </a:xfrm>
          <a:custGeom>
            <a:avLst/>
            <a:gdLst>
              <a:gd name="T1" fmla="*/ 0 w 21600"/>
              <a:gd name="T2" fmla="*/ 0 h 21600"/>
              <a:gd name="T3" fmla="*/ 21600 w 21600"/>
              <a:gd name="T4" fmla="*/ 21600 h 21600"/>
            </a:gdLst>
            <a:ahLst/>
            <a:cxnLst/>
            <a:rect l="T1" t="T2" r="T3" b="T4"/>
            <a:pathLst>
              <a:path w="21600" h="21600">
                <a:moveTo>
                  <a:pt x="17669" y="9326"/>
                </a:moveTo>
                <a:lnTo>
                  <a:pt x="17669" y="16689"/>
                </a:lnTo>
                <a:lnTo>
                  <a:pt x="18653" y="16689"/>
                </a:lnTo>
                <a:lnTo>
                  <a:pt x="18653" y="9326"/>
                </a:lnTo>
                <a:close/>
                <a:moveTo>
                  <a:pt x="14727" y="9326"/>
                </a:moveTo>
                <a:lnTo>
                  <a:pt x="14727" y="16689"/>
                </a:lnTo>
                <a:lnTo>
                  <a:pt x="16688" y="16689"/>
                </a:lnTo>
                <a:lnTo>
                  <a:pt x="16688" y="9326"/>
                </a:lnTo>
                <a:close/>
                <a:moveTo>
                  <a:pt x="12762" y="9326"/>
                </a:moveTo>
                <a:lnTo>
                  <a:pt x="12762" y="16689"/>
                </a:lnTo>
                <a:lnTo>
                  <a:pt x="13744" y="16689"/>
                </a:lnTo>
                <a:lnTo>
                  <a:pt x="13744" y="9326"/>
                </a:lnTo>
                <a:close/>
                <a:moveTo>
                  <a:pt x="9817" y="9326"/>
                </a:moveTo>
                <a:lnTo>
                  <a:pt x="9817" y="16689"/>
                </a:lnTo>
                <a:lnTo>
                  <a:pt x="11782" y="16689"/>
                </a:lnTo>
                <a:lnTo>
                  <a:pt x="11782" y="9326"/>
                </a:lnTo>
                <a:close/>
                <a:moveTo>
                  <a:pt x="7851" y="9326"/>
                </a:moveTo>
                <a:lnTo>
                  <a:pt x="7851" y="16689"/>
                </a:lnTo>
                <a:lnTo>
                  <a:pt x="8836" y="16689"/>
                </a:lnTo>
                <a:lnTo>
                  <a:pt x="8836" y="9326"/>
                </a:lnTo>
                <a:close/>
                <a:moveTo>
                  <a:pt x="4910" y="9326"/>
                </a:moveTo>
                <a:lnTo>
                  <a:pt x="4910" y="16689"/>
                </a:lnTo>
                <a:lnTo>
                  <a:pt x="6872" y="16689"/>
                </a:lnTo>
                <a:lnTo>
                  <a:pt x="6872" y="9326"/>
                </a:lnTo>
                <a:close/>
                <a:moveTo>
                  <a:pt x="2945" y="9326"/>
                </a:moveTo>
                <a:lnTo>
                  <a:pt x="2945" y="16689"/>
                </a:lnTo>
                <a:lnTo>
                  <a:pt x="3925" y="16689"/>
                </a:lnTo>
                <a:lnTo>
                  <a:pt x="3925" y="9326"/>
                </a:lnTo>
                <a:close/>
                <a:moveTo>
                  <a:pt x="10799" y="3926"/>
                </a:moveTo>
                <a:cubicBezTo>
                  <a:pt x="11342" y="3926"/>
                  <a:pt x="11782" y="4366"/>
                  <a:pt x="11782" y="4907"/>
                </a:cubicBezTo>
                <a:cubicBezTo>
                  <a:pt x="11782" y="5450"/>
                  <a:pt x="11342" y="5890"/>
                  <a:pt x="10799" y="5890"/>
                </a:cubicBezTo>
                <a:cubicBezTo>
                  <a:pt x="10257" y="5890"/>
                  <a:pt x="9817" y="5450"/>
                  <a:pt x="9817" y="4907"/>
                </a:cubicBezTo>
                <a:cubicBezTo>
                  <a:pt x="9817" y="4366"/>
                  <a:pt x="10257" y="3926"/>
                  <a:pt x="10799" y="3926"/>
                </a:cubicBezTo>
                <a:close/>
                <a:moveTo>
                  <a:pt x="10798" y="979"/>
                </a:moveTo>
                <a:cubicBezTo>
                  <a:pt x="8836" y="979"/>
                  <a:pt x="7068" y="2061"/>
                  <a:pt x="6185" y="3681"/>
                </a:cubicBezTo>
                <a:lnTo>
                  <a:pt x="10651" y="2011"/>
                </a:lnTo>
                <a:cubicBezTo>
                  <a:pt x="10749" y="1964"/>
                  <a:pt x="10849" y="1964"/>
                  <a:pt x="10993" y="1964"/>
                </a:cubicBezTo>
                <a:lnTo>
                  <a:pt x="15461" y="3631"/>
                </a:lnTo>
                <a:cubicBezTo>
                  <a:pt x="14527" y="2061"/>
                  <a:pt x="12762" y="979"/>
                  <a:pt x="10798" y="979"/>
                </a:cubicBezTo>
                <a:close/>
                <a:moveTo>
                  <a:pt x="10798" y="0"/>
                </a:moveTo>
                <a:cubicBezTo>
                  <a:pt x="13499" y="0"/>
                  <a:pt x="15854" y="1718"/>
                  <a:pt x="16740" y="4121"/>
                </a:cubicBezTo>
                <a:lnTo>
                  <a:pt x="20274" y="5448"/>
                </a:lnTo>
                <a:cubicBezTo>
                  <a:pt x="20469" y="5497"/>
                  <a:pt x="20616" y="5695"/>
                  <a:pt x="20616" y="5890"/>
                </a:cubicBezTo>
                <a:lnTo>
                  <a:pt x="20616" y="6872"/>
                </a:lnTo>
                <a:lnTo>
                  <a:pt x="20616" y="8835"/>
                </a:lnTo>
                <a:cubicBezTo>
                  <a:pt x="20616" y="9131"/>
                  <a:pt x="20418" y="9326"/>
                  <a:pt x="20125" y="9326"/>
                </a:cubicBezTo>
                <a:lnTo>
                  <a:pt x="19635" y="9326"/>
                </a:lnTo>
                <a:lnTo>
                  <a:pt x="19635" y="16689"/>
                </a:lnTo>
                <a:lnTo>
                  <a:pt x="20125" y="16689"/>
                </a:lnTo>
                <a:cubicBezTo>
                  <a:pt x="20418" y="16689"/>
                  <a:pt x="20616" y="16884"/>
                  <a:pt x="20616" y="17180"/>
                </a:cubicBezTo>
                <a:cubicBezTo>
                  <a:pt x="20616" y="17474"/>
                  <a:pt x="20418" y="17670"/>
                  <a:pt x="20125" y="17670"/>
                </a:cubicBezTo>
                <a:lnTo>
                  <a:pt x="19143" y="17670"/>
                </a:lnTo>
                <a:lnTo>
                  <a:pt x="17180" y="17670"/>
                </a:lnTo>
                <a:lnTo>
                  <a:pt x="14233" y="17670"/>
                </a:lnTo>
                <a:lnTo>
                  <a:pt x="12272" y="17670"/>
                </a:lnTo>
                <a:lnTo>
                  <a:pt x="9326" y="17670"/>
                </a:lnTo>
                <a:lnTo>
                  <a:pt x="7362" y="17670"/>
                </a:lnTo>
                <a:lnTo>
                  <a:pt x="4415" y="17670"/>
                </a:lnTo>
                <a:lnTo>
                  <a:pt x="2454" y="17670"/>
                </a:lnTo>
                <a:lnTo>
                  <a:pt x="1964" y="17670"/>
                </a:lnTo>
                <a:lnTo>
                  <a:pt x="1964" y="19143"/>
                </a:lnTo>
                <a:cubicBezTo>
                  <a:pt x="1964" y="19439"/>
                  <a:pt x="1767" y="19634"/>
                  <a:pt x="1471" y="19634"/>
                </a:cubicBezTo>
                <a:lnTo>
                  <a:pt x="979" y="19634"/>
                </a:lnTo>
                <a:lnTo>
                  <a:pt x="979" y="20616"/>
                </a:lnTo>
                <a:lnTo>
                  <a:pt x="20616" y="20616"/>
                </a:lnTo>
                <a:lnTo>
                  <a:pt x="20616" y="19634"/>
                </a:lnTo>
                <a:lnTo>
                  <a:pt x="3436" y="19634"/>
                </a:lnTo>
                <a:cubicBezTo>
                  <a:pt x="3140" y="19634"/>
                  <a:pt x="2945" y="19439"/>
                  <a:pt x="2945" y="19143"/>
                </a:cubicBezTo>
                <a:cubicBezTo>
                  <a:pt x="2945" y="18849"/>
                  <a:pt x="3140" y="18654"/>
                  <a:pt x="3436" y="18654"/>
                </a:cubicBezTo>
                <a:lnTo>
                  <a:pt x="21109" y="18654"/>
                </a:lnTo>
                <a:cubicBezTo>
                  <a:pt x="21402" y="18654"/>
                  <a:pt x="21600" y="18849"/>
                  <a:pt x="21600" y="19143"/>
                </a:cubicBezTo>
                <a:lnTo>
                  <a:pt x="21600" y="21108"/>
                </a:lnTo>
                <a:cubicBezTo>
                  <a:pt x="21600" y="21402"/>
                  <a:pt x="21402" y="21600"/>
                  <a:pt x="21109" y="21600"/>
                </a:cubicBezTo>
                <a:lnTo>
                  <a:pt x="489" y="21600"/>
                </a:lnTo>
                <a:cubicBezTo>
                  <a:pt x="196" y="21600"/>
                  <a:pt x="0" y="21402"/>
                  <a:pt x="0" y="21108"/>
                </a:cubicBezTo>
                <a:lnTo>
                  <a:pt x="0" y="19143"/>
                </a:lnTo>
                <a:cubicBezTo>
                  <a:pt x="0" y="18849"/>
                  <a:pt x="196" y="18654"/>
                  <a:pt x="489" y="18654"/>
                </a:cubicBezTo>
                <a:lnTo>
                  <a:pt x="979" y="18654"/>
                </a:lnTo>
                <a:lnTo>
                  <a:pt x="979" y="17180"/>
                </a:lnTo>
                <a:cubicBezTo>
                  <a:pt x="979" y="16884"/>
                  <a:pt x="1175" y="16689"/>
                  <a:pt x="1471" y="16689"/>
                </a:cubicBezTo>
                <a:lnTo>
                  <a:pt x="1964" y="16689"/>
                </a:lnTo>
                <a:lnTo>
                  <a:pt x="1964" y="9326"/>
                </a:lnTo>
                <a:lnTo>
                  <a:pt x="1471" y="9326"/>
                </a:lnTo>
                <a:cubicBezTo>
                  <a:pt x="1175" y="9326"/>
                  <a:pt x="979" y="9131"/>
                  <a:pt x="979" y="8835"/>
                </a:cubicBezTo>
                <a:cubicBezTo>
                  <a:pt x="979" y="8541"/>
                  <a:pt x="1175" y="8346"/>
                  <a:pt x="1471" y="8346"/>
                </a:cubicBezTo>
                <a:lnTo>
                  <a:pt x="2454" y="8346"/>
                </a:lnTo>
                <a:lnTo>
                  <a:pt x="4415" y="8346"/>
                </a:lnTo>
                <a:lnTo>
                  <a:pt x="7362" y="8346"/>
                </a:lnTo>
                <a:lnTo>
                  <a:pt x="9326" y="8346"/>
                </a:lnTo>
                <a:lnTo>
                  <a:pt x="12272" y="8346"/>
                </a:lnTo>
                <a:lnTo>
                  <a:pt x="14233" y="8346"/>
                </a:lnTo>
                <a:lnTo>
                  <a:pt x="17180" y="8346"/>
                </a:lnTo>
                <a:lnTo>
                  <a:pt x="19143" y="8346"/>
                </a:lnTo>
                <a:lnTo>
                  <a:pt x="19635" y="8346"/>
                </a:lnTo>
                <a:lnTo>
                  <a:pt x="19635" y="6872"/>
                </a:lnTo>
                <a:lnTo>
                  <a:pt x="19635" y="6232"/>
                </a:lnTo>
                <a:lnTo>
                  <a:pt x="10798" y="2993"/>
                </a:lnTo>
                <a:lnTo>
                  <a:pt x="1964" y="6232"/>
                </a:lnTo>
                <a:lnTo>
                  <a:pt x="1964" y="6380"/>
                </a:lnTo>
                <a:lnTo>
                  <a:pt x="18163" y="6380"/>
                </a:lnTo>
                <a:cubicBezTo>
                  <a:pt x="18457" y="6380"/>
                  <a:pt x="18653" y="6577"/>
                  <a:pt x="18653" y="6872"/>
                </a:cubicBezTo>
                <a:cubicBezTo>
                  <a:pt x="18653" y="7165"/>
                  <a:pt x="18457" y="7362"/>
                  <a:pt x="18163" y="7362"/>
                </a:cubicBezTo>
                <a:lnTo>
                  <a:pt x="1471" y="7362"/>
                </a:lnTo>
                <a:cubicBezTo>
                  <a:pt x="1175" y="7362"/>
                  <a:pt x="979" y="7165"/>
                  <a:pt x="979" y="6872"/>
                </a:cubicBezTo>
                <a:lnTo>
                  <a:pt x="979" y="5890"/>
                </a:lnTo>
                <a:cubicBezTo>
                  <a:pt x="979" y="5695"/>
                  <a:pt x="1129" y="5497"/>
                  <a:pt x="1325" y="5448"/>
                </a:cubicBezTo>
                <a:lnTo>
                  <a:pt x="4858" y="4121"/>
                </a:lnTo>
                <a:cubicBezTo>
                  <a:pt x="5742" y="1718"/>
                  <a:pt x="8098" y="0"/>
                  <a:pt x="10798" y="0"/>
                </a:cubicBezTo>
                <a:close/>
              </a:path>
            </a:pathLst>
          </a:custGeom>
          <a:solidFill>
            <a:schemeClr val="accent2"/>
          </a:solidFill>
          <a:ln w="9525" cap="flat" cmpd="sng">
            <a:noFill/>
            <a:prstDash val="solid"/>
            <a:round/>
          </a:ln>
        </p:spPr>
        <p:txBody>
          <a:bodyPr rtlCol="0" anchor="ctr"/>
          <a:lstStyle/>
          <a:p>
            <a:pPr algn="ctr"/>
            <a:endParaRPr/>
          </a:p>
        </p:txBody>
      </p:sp>
      <p:sp>
        <p:nvSpPr>
          <p:cNvPr id="586" name="曲线"/>
          <p:cNvSpPr>
            <a:spLocks/>
          </p:cNvSpPr>
          <p:nvPr/>
        </p:nvSpPr>
        <p:spPr>
          <a:xfrm>
            <a:off x="3535445" y="5003046"/>
            <a:ext cx="289527" cy="328311"/>
          </a:xfrm>
          <a:custGeom>
            <a:avLst/>
            <a:gdLst>
              <a:gd name="T1" fmla="*/ 0 w 21600"/>
              <a:gd name="T2" fmla="*/ 0 h 21600"/>
              <a:gd name="T3" fmla="*/ 21600 w 21600"/>
              <a:gd name="T4" fmla="*/ 21600 h 21600"/>
            </a:gdLst>
            <a:ahLst/>
            <a:cxnLst/>
            <a:rect l="T1" t="T2" r="T3" b="T4"/>
            <a:pathLst>
              <a:path w="21600" h="21600">
                <a:moveTo>
                  <a:pt x="21533" y="12180"/>
                </a:moveTo>
                <a:cubicBezTo>
                  <a:pt x="20957" y="10690"/>
                  <a:pt x="20382" y="9236"/>
                  <a:pt x="20061" y="7681"/>
                </a:cubicBezTo>
                <a:cubicBezTo>
                  <a:pt x="19938" y="7066"/>
                  <a:pt x="19022" y="7215"/>
                  <a:pt x="18804" y="7681"/>
                </a:cubicBezTo>
                <a:cubicBezTo>
                  <a:pt x="18390" y="8604"/>
                  <a:pt x="17974" y="9526"/>
                  <a:pt x="17586" y="10459"/>
                </a:cubicBezTo>
                <a:cubicBezTo>
                  <a:pt x="17370" y="10965"/>
                  <a:pt x="16898" y="11731"/>
                  <a:pt x="17076" y="12303"/>
                </a:cubicBezTo>
                <a:cubicBezTo>
                  <a:pt x="16831" y="12603"/>
                  <a:pt x="16831" y="13011"/>
                  <a:pt x="17446" y="13185"/>
                </a:cubicBezTo>
                <a:cubicBezTo>
                  <a:pt x="17728" y="13269"/>
                  <a:pt x="18011" y="13319"/>
                  <a:pt x="18294" y="13360"/>
                </a:cubicBezTo>
                <a:cubicBezTo>
                  <a:pt x="18191" y="13668"/>
                  <a:pt x="18088" y="13974"/>
                  <a:pt x="17927" y="14266"/>
                </a:cubicBezTo>
                <a:cubicBezTo>
                  <a:pt x="17568" y="14873"/>
                  <a:pt x="16982" y="15381"/>
                  <a:pt x="16369" y="15788"/>
                </a:cubicBezTo>
                <a:cubicBezTo>
                  <a:pt x="14971" y="16726"/>
                  <a:pt x="13150" y="17143"/>
                  <a:pt x="11431" y="17284"/>
                </a:cubicBezTo>
                <a:cubicBezTo>
                  <a:pt x="11337" y="17292"/>
                  <a:pt x="11233" y="17292"/>
                  <a:pt x="11139" y="17300"/>
                </a:cubicBezTo>
                <a:cubicBezTo>
                  <a:pt x="11120" y="17175"/>
                  <a:pt x="11111" y="17060"/>
                  <a:pt x="11102" y="16943"/>
                </a:cubicBezTo>
                <a:cubicBezTo>
                  <a:pt x="11016" y="15397"/>
                  <a:pt x="11072" y="13842"/>
                  <a:pt x="11120" y="12295"/>
                </a:cubicBezTo>
                <a:cubicBezTo>
                  <a:pt x="11167" y="10882"/>
                  <a:pt x="11280" y="9452"/>
                  <a:pt x="11327" y="8023"/>
                </a:cubicBezTo>
                <a:cubicBezTo>
                  <a:pt x="11913" y="8081"/>
                  <a:pt x="12517" y="8156"/>
                  <a:pt x="13103" y="8139"/>
                </a:cubicBezTo>
                <a:cubicBezTo>
                  <a:pt x="13131" y="8246"/>
                  <a:pt x="13206" y="8339"/>
                  <a:pt x="13300" y="8412"/>
                </a:cubicBezTo>
                <a:cubicBezTo>
                  <a:pt x="13537" y="8653"/>
                  <a:pt x="13934" y="8653"/>
                  <a:pt x="14169" y="8412"/>
                </a:cubicBezTo>
                <a:cubicBezTo>
                  <a:pt x="14263" y="8339"/>
                  <a:pt x="14340" y="8239"/>
                  <a:pt x="14367" y="8131"/>
                </a:cubicBezTo>
                <a:cubicBezTo>
                  <a:pt x="14424" y="7948"/>
                  <a:pt x="14406" y="7740"/>
                  <a:pt x="14406" y="7548"/>
                </a:cubicBezTo>
                <a:lnTo>
                  <a:pt x="14406" y="7041"/>
                </a:lnTo>
                <a:cubicBezTo>
                  <a:pt x="14406" y="6725"/>
                  <a:pt x="14094" y="6450"/>
                  <a:pt x="13735" y="6450"/>
                </a:cubicBezTo>
                <a:cubicBezTo>
                  <a:pt x="13433" y="6450"/>
                  <a:pt x="13168" y="6642"/>
                  <a:pt x="13093" y="6883"/>
                </a:cubicBezTo>
                <a:cubicBezTo>
                  <a:pt x="12526" y="6759"/>
                  <a:pt x="11931" y="6751"/>
                  <a:pt x="11346" y="6733"/>
                </a:cubicBezTo>
                <a:cubicBezTo>
                  <a:pt x="11346" y="6110"/>
                  <a:pt x="11319" y="5479"/>
                  <a:pt x="11262" y="4854"/>
                </a:cubicBezTo>
                <a:cubicBezTo>
                  <a:pt x="12243" y="4639"/>
                  <a:pt x="13131" y="3990"/>
                  <a:pt x="13509" y="3200"/>
                </a:cubicBezTo>
                <a:cubicBezTo>
                  <a:pt x="13877" y="2427"/>
                  <a:pt x="13602" y="1636"/>
                  <a:pt x="12980" y="1030"/>
                </a:cubicBezTo>
                <a:cubicBezTo>
                  <a:pt x="12413" y="473"/>
                  <a:pt x="11289" y="0"/>
                  <a:pt x="10469" y="307"/>
                </a:cubicBezTo>
                <a:cubicBezTo>
                  <a:pt x="10469" y="307"/>
                  <a:pt x="10469" y="307"/>
                  <a:pt x="10469" y="307"/>
                </a:cubicBezTo>
                <a:cubicBezTo>
                  <a:pt x="9326" y="399"/>
                  <a:pt x="8353" y="1054"/>
                  <a:pt x="8118" y="2120"/>
                </a:cubicBezTo>
                <a:cubicBezTo>
                  <a:pt x="7901" y="3125"/>
                  <a:pt x="8495" y="4289"/>
                  <a:pt x="9562" y="4739"/>
                </a:cubicBezTo>
                <a:cubicBezTo>
                  <a:pt x="9751" y="4822"/>
                  <a:pt x="9958" y="4872"/>
                  <a:pt x="10167" y="4905"/>
                </a:cubicBezTo>
                <a:cubicBezTo>
                  <a:pt x="10081" y="5503"/>
                  <a:pt x="10025" y="6110"/>
                  <a:pt x="9968" y="6717"/>
                </a:cubicBezTo>
                <a:cubicBezTo>
                  <a:pt x="9449" y="6717"/>
                  <a:pt x="8940" y="6733"/>
                  <a:pt x="8420" y="6759"/>
                </a:cubicBezTo>
                <a:cubicBezTo>
                  <a:pt x="8420" y="6676"/>
                  <a:pt x="8411" y="6593"/>
                  <a:pt x="8411" y="6518"/>
                </a:cubicBezTo>
                <a:cubicBezTo>
                  <a:pt x="8458" y="5744"/>
                  <a:pt x="7060" y="5736"/>
                  <a:pt x="7052" y="6518"/>
                </a:cubicBezTo>
                <a:cubicBezTo>
                  <a:pt x="7052" y="6891"/>
                  <a:pt x="7003" y="7282"/>
                  <a:pt x="7060" y="7656"/>
                </a:cubicBezTo>
                <a:cubicBezTo>
                  <a:pt x="7136" y="8171"/>
                  <a:pt x="7655" y="8329"/>
                  <a:pt x="8033" y="8156"/>
                </a:cubicBezTo>
                <a:cubicBezTo>
                  <a:pt x="8231" y="8147"/>
                  <a:pt x="8411" y="8039"/>
                  <a:pt x="8486" y="7864"/>
                </a:cubicBezTo>
                <a:cubicBezTo>
                  <a:pt x="8949" y="7889"/>
                  <a:pt x="9420" y="7906"/>
                  <a:pt x="9884" y="7930"/>
                </a:cubicBezTo>
                <a:cubicBezTo>
                  <a:pt x="9789" y="9386"/>
                  <a:pt x="9733" y="10848"/>
                  <a:pt x="9666" y="12295"/>
                </a:cubicBezTo>
                <a:cubicBezTo>
                  <a:pt x="9600" y="13842"/>
                  <a:pt x="9571" y="15389"/>
                  <a:pt x="9638" y="16943"/>
                </a:cubicBezTo>
                <a:cubicBezTo>
                  <a:pt x="9648" y="17052"/>
                  <a:pt x="9648" y="17175"/>
                  <a:pt x="9648" y="17300"/>
                </a:cubicBezTo>
                <a:cubicBezTo>
                  <a:pt x="6815" y="17135"/>
                  <a:pt x="3973" y="16020"/>
                  <a:pt x="2728" y="13708"/>
                </a:cubicBezTo>
                <a:cubicBezTo>
                  <a:pt x="3228" y="13626"/>
                  <a:pt x="3983" y="13575"/>
                  <a:pt x="4096" y="13044"/>
                </a:cubicBezTo>
                <a:cubicBezTo>
                  <a:pt x="4144" y="12795"/>
                  <a:pt x="4049" y="12520"/>
                  <a:pt x="3794" y="12403"/>
                </a:cubicBezTo>
                <a:cubicBezTo>
                  <a:pt x="3784" y="12345"/>
                  <a:pt x="3766" y="12287"/>
                  <a:pt x="3728" y="12220"/>
                </a:cubicBezTo>
                <a:cubicBezTo>
                  <a:pt x="3189" y="11323"/>
                  <a:pt x="2434" y="10499"/>
                  <a:pt x="2028" y="9544"/>
                </a:cubicBezTo>
                <a:cubicBezTo>
                  <a:pt x="1811" y="9019"/>
                  <a:pt x="1047" y="9019"/>
                  <a:pt x="829" y="9544"/>
                </a:cubicBezTo>
                <a:cubicBezTo>
                  <a:pt x="273" y="10857"/>
                  <a:pt x="0" y="12113"/>
                  <a:pt x="368" y="13502"/>
                </a:cubicBezTo>
                <a:cubicBezTo>
                  <a:pt x="423" y="13743"/>
                  <a:pt x="707" y="13826"/>
                  <a:pt x="952" y="13783"/>
                </a:cubicBezTo>
                <a:cubicBezTo>
                  <a:pt x="1180" y="13808"/>
                  <a:pt x="1405" y="13808"/>
                  <a:pt x="1622" y="13808"/>
                </a:cubicBezTo>
                <a:cubicBezTo>
                  <a:pt x="2388" y="16694"/>
                  <a:pt x="5399" y="18116"/>
                  <a:pt x="8553" y="18523"/>
                </a:cubicBezTo>
                <a:cubicBezTo>
                  <a:pt x="8788" y="19430"/>
                  <a:pt x="9269" y="20310"/>
                  <a:pt x="9845" y="21083"/>
                </a:cubicBezTo>
                <a:cubicBezTo>
                  <a:pt x="10223" y="21600"/>
                  <a:pt x="11064" y="21382"/>
                  <a:pt x="11111" y="20785"/>
                </a:cubicBezTo>
                <a:cubicBezTo>
                  <a:pt x="11111" y="20860"/>
                  <a:pt x="11186" y="20593"/>
                  <a:pt x="11223" y="20519"/>
                </a:cubicBezTo>
                <a:cubicBezTo>
                  <a:pt x="11319" y="20335"/>
                  <a:pt x="11431" y="20168"/>
                  <a:pt x="11545" y="19995"/>
                </a:cubicBezTo>
                <a:cubicBezTo>
                  <a:pt x="11649" y="19837"/>
                  <a:pt x="11772" y="19686"/>
                  <a:pt x="11884" y="19528"/>
                </a:cubicBezTo>
                <a:cubicBezTo>
                  <a:pt x="11931" y="19471"/>
                  <a:pt x="11969" y="19412"/>
                  <a:pt x="12017" y="19355"/>
                </a:cubicBezTo>
                <a:cubicBezTo>
                  <a:pt x="12055" y="19305"/>
                  <a:pt x="12206" y="19163"/>
                  <a:pt x="12055" y="19305"/>
                </a:cubicBezTo>
                <a:cubicBezTo>
                  <a:pt x="12309" y="19072"/>
                  <a:pt x="12271" y="18773"/>
                  <a:pt x="12083" y="18572"/>
                </a:cubicBezTo>
                <a:cubicBezTo>
                  <a:pt x="14000" y="18373"/>
                  <a:pt x="15888" y="17782"/>
                  <a:pt x="17417" y="16752"/>
                </a:cubicBezTo>
                <a:cubicBezTo>
                  <a:pt x="18390" y="16095"/>
                  <a:pt x="19693" y="14740"/>
                  <a:pt x="19767" y="13502"/>
                </a:cubicBezTo>
                <a:cubicBezTo>
                  <a:pt x="20259" y="13535"/>
                  <a:pt x="20778" y="13551"/>
                  <a:pt x="21194" y="13377"/>
                </a:cubicBezTo>
                <a:cubicBezTo>
                  <a:pt x="21504" y="13251"/>
                  <a:pt x="21590" y="12885"/>
                  <a:pt x="21467" y="12611"/>
                </a:cubicBezTo>
                <a:cubicBezTo>
                  <a:pt x="21562" y="12495"/>
                  <a:pt x="21600" y="12345"/>
                  <a:pt x="21533" y="12180"/>
                </a:cubicBezTo>
                <a:close/>
                <a:moveTo>
                  <a:pt x="10054" y="3490"/>
                </a:moveTo>
                <a:cubicBezTo>
                  <a:pt x="9618" y="3259"/>
                  <a:pt x="9459" y="2684"/>
                  <a:pt x="9534" y="2278"/>
                </a:cubicBezTo>
                <a:cubicBezTo>
                  <a:pt x="9638" y="1720"/>
                  <a:pt x="10129" y="1420"/>
                  <a:pt x="10676" y="1230"/>
                </a:cubicBezTo>
                <a:cubicBezTo>
                  <a:pt x="11404" y="1620"/>
                  <a:pt x="12649" y="1944"/>
                  <a:pt x="12083" y="2850"/>
                </a:cubicBezTo>
                <a:cubicBezTo>
                  <a:pt x="11876" y="3184"/>
                  <a:pt x="11450" y="3466"/>
                  <a:pt x="10998" y="3574"/>
                </a:cubicBezTo>
                <a:cubicBezTo>
                  <a:pt x="10837" y="3475"/>
                  <a:pt x="10582" y="3490"/>
                  <a:pt x="10431" y="3607"/>
                </a:cubicBezTo>
                <a:cubicBezTo>
                  <a:pt x="10298" y="3590"/>
                  <a:pt x="10167" y="3558"/>
                  <a:pt x="10054" y="3490"/>
                </a:cubicBezTo>
                <a:close/>
                <a:moveTo>
                  <a:pt x="9741" y="18631"/>
                </a:moveTo>
                <a:cubicBezTo>
                  <a:pt x="9761" y="18764"/>
                  <a:pt x="9789" y="18888"/>
                  <a:pt x="9817" y="19014"/>
                </a:cubicBezTo>
                <a:cubicBezTo>
                  <a:pt x="9713" y="18881"/>
                  <a:pt x="9618" y="18748"/>
                  <a:pt x="9534" y="18614"/>
                </a:cubicBezTo>
                <a:cubicBezTo>
                  <a:pt x="9600" y="18623"/>
                  <a:pt x="9675" y="18631"/>
                  <a:pt x="9741" y="18631"/>
                </a:cubicBezTo>
                <a:close/>
              </a:path>
            </a:pathLst>
          </a:custGeom>
          <a:solidFill>
            <a:schemeClr val="accent4"/>
          </a:solidFill>
          <a:ln w="9525" cap="flat" cmpd="sng">
            <a:noFill/>
            <a:prstDash val="solid"/>
            <a:round/>
          </a:ln>
        </p:spPr>
        <p:txBody>
          <a:bodyPr rtlCol="0" anchor="ctr"/>
          <a:lstStyle/>
          <a:p>
            <a:pPr algn="ctr"/>
            <a:endParaRPr/>
          </a:p>
        </p:txBody>
      </p:sp>
      <p:sp>
        <p:nvSpPr>
          <p:cNvPr id="587" name="等腰三角形"/>
          <p:cNvSpPr>
            <a:spLocks/>
          </p:cNvSpPr>
          <p:nvPr/>
        </p:nvSpPr>
        <p:spPr>
          <a:xfrm flipV="1">
            <a:off x="0" y="0"/>
            <a:ext cx="4392552" cy="3745771"/>
          </a:xfrm>
          <a:prstGeom prst="triangle">
            <a:avLst>
              <a:gd name="adj" fmla="val 0"/>
            </a:avLst>
          </a:prstGeom>
          <a:solidFill>
            <a:srgbClr val="5AC2AE"/>
          </a:solidFill>
          <a:ln w="25400" cap="flat" cmpd="sng">
            <a:noFill/>
            <a:prstDash val="solid"/>
            <a:round/>
          </a:ln>
        </p:spPr>
        <p:txBody>
          <a:bodyPr rtlCol="0" anchor="ctr"/>
          <a:lstStyle/>
          <a:p>
            <a:pPr algn="ctr"/>
            <a:endParaRPr/>
          </a:p>
        </p:txBody>
      </p:sp>
      <p:grpSp>
        <p:nvGrpSpPr>
          <p:cNvPr id="590" name="组合"/>
          <p:cNvGrpSpPr>
            <a:grpSpLocks/>
          </p:cNvGrpSpPr>
          <p:nvPr/>
        </p:nvGrpSpPr>
        <p:grpSpPr>
          <a:xfrm>
            <a:off x="5584486" y="2091475"/>
            <a:ext cx="2705588" cy="411478"/>
            <a:chOff x="5584486" y="2091475"/>
            <a:chExt cx="2705588" cy="411478"/>
          </a:xfrm>
        </p:grpSpPr>
        <p:sp>
          <p:nvSpPr>
            <p:cNvPr id="588" name="矩形"/>
            <p:cNvSpPr>
              <a:spLocks/>
            </p:cNvSpPr>
            <p:nvPr/>
          </p:nvSpPr>
          <p:spPr>
            <a:xfrm>
              <a:off x="5834591" y="2091475"/>
              <a:ext cx="2455483" cy="411478"/>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800" b="1" i="0" u="none" strike="noStrike" kern="1200" cap="none" spc="0" baseline="0">
                  <a:solidFill>
                    <a:schemeClr val="tx1"/>
                  </a:solidFill>
                  <a:latin typeface="微软雅黑" charset="0"/>
                  <a:ea typeface="微软雅黑" charset="0"/>
                  <a:cs typeface="微软雅黑" charset="0"/>
                </a:rPr>
                <a:t> 起源与发展</a:t>
              </a:r>
            </a:p>
          </p:txBody>
        </p:sp>
        <p:sp>
          <p:nvSpPr>
            <p:cNvPr id="589" name="曲线"/>
            <p:cNvSpPr>
              <a:spLocks noChangeAspect="1"/>
            </p:cNvSpPr>
            <p:nvPr/>
          </p:nvSpPr>
          <p:spPr>
            <a:xfrm>
              <a:off x="5584486" y="2159855"/>
              <a:ext cx="271225" cy="271371"/>
            </a:xfrm>
            <a:custGeom>
              <a:avLst/>
              <a:gdLst>
                <a:gd name="T1" fmla="*/ 0 w 21600"/>
                <a:gd name="T2" fmla="*/ 0 h 21600"/>
                <a:gd name="T3" fmla="*/ 21600 w 21600"/>
                <a:gd name="T4" fmla="*/ 21600 h 21600"/>
              </a:gdLst>
              <a:ahLst/>
              <a:cxnLst/>
              <a:rect l="T1" t="T2" r="T3" b="T4"/>
              <a:pathLst>
                <a:path w="21600" h="21600">
                  <a:moveTo>
                    <a:pt x="7990" y="10539"/>
                  </a:moveTo>
                  <a:cubicBezTo>
                    <a:pt x="7990" y="10539"/>
                    <a:pt x="7990" y="10539"/>
                    <a:pt x="7821" y="10650"/>
                  </a:cubicBezTo>
                  <a:cubicBezTo>
                    <a:pt x="7821" y="10650"/>
                    <a:pt x="7821" y="10650"/>
                    <a:pt x="8441" y="11271"/>
                  </a:cubicBezTo>
                  <a:cubicBezTo>
                    <a:pt x="8441" y="11271"/>
                    <a:pt x="8441" y="11271"/>
                    <a:pt x="8553" y="11157"/>
                  </a:cubicBezTo>
                  <a:cubicBezTo>
                    <a:pt x="8553" y="11157"/>
                    <a:pt x="8553" y="11102"/>
                    <a:pt x="8553" y="11102"/>
                  </a:cubicBezTo>
                  <a:cubicBezTo>
                    <a:pt x="8553" y="11102"/>
                    <a:pt x="8553" y="11102"/>
                    <a:pt x="8497" y="11045"/>
                  </a:cubicBezTo>
                  <a:cubicBezTo>
                    <a:pt x="8497" y="11045"/>
                    <a:pt x="8441" y="11045"/>
                    <a:pt x="8441" y="10988"/>
                  </a:cubicBezTo>
                  <a:cubicBezTo>
                    <a:pt x="8215" y="10933"/>
                    <a:pt x="8047" y="10764"/>
                    <a:pt x="8047" y="10539"/>
                  </a:cubicBezTo>
                  <a:cubicBezTo>
                    <a:pt x="8047" y="10539"/>
                    <a:pt x="8047" y="10539"/>
                    <a:pt x="7990" y="10539"/>
                  </a:cubicBezTo>
                  <a:close/>
                  <a:moveTo>
                    <a:pt x="12931" y="5369"/>
                  </a:moveTo>
                  <a:cubicBezTo>
                    <a:pt x="13719" y="5369"/>
                    <a:pt x="14340" y="6042"/>
                    <a:pt x="14340" y="6771"/>
                  </a:cubicBezTo>
                  <a:cubicBezTo>
                    <a:pt x="14340" y="7557"/>
                    <a:pt x="13719" y="8229"/>
                    <a:pt x="12931" y="8229"/>
                  </a:cubicBezTo>
                  <a:cubicBezTo>
                    <a:pt x="12143" y="8229"/>
                    <a:pt x="11525" y="7557"/>
                    <a:pt x="11525" y="6771"/>
                  </a:cubicBezTo>
                  <a:cubicBezTo>
                    <a:pt x="11525" y="6042"/>
                    <a:pt x="12143" y="5369"/>
                    <a:pt x="12931" y="5369"/>
                  </a:cubicBezTo>
                  <a:close/>
                  <a:moveTo>
                    <a:pt x="10807" y="3611"/>
                  </a:moveTo>
                  <a:cubicBezTo>
                    <a:pt x="9736" y="3611"/>
                    <a:pt x="8723" y="3837"/>
                    <a:pt x="7766" y="4286"/>
                  </a:cubicBezTo>
                  <a:cubicBezTo>
                    <a:pt x="4160" y="5919"/>
                    <a:pt x="2583" y="10201"/>
                    <a:pt x="4273" y="13805"/>
                  </a:cubicBezTo>
                  <a:cubicBezTo>
                    <a:pt x="5400" y="16396"/>
                    <a:pt x="7990" y="18028"/>
                    <a:pt x="10807" y="18028"/>
                  </a:cubicBezTo>
                  <a:cubicBezTo>
                    <a:pt x="11031" y="18028"/>
                    <a:pt x="11313" y="18028"/>
                    <a:pt x="11538" y="17972"/>
                  </a:cubicBezTo>
                  <a:cubicBezTo>
                    <a:pt x="11482" y="17972"/>
                    <a:pt x="11426" y="17972"/>
                    <a:pt x="11369" y="17972"/>
                  </a:cubicBezTo>
                  <a:cubicBezTo>
                    <a:pt x="11031" y="17859"/>
                    <a:pt x="10862" y="17522"/>
                    <a:pt x="10920" y="17184"/>
                  </a:cubicBezTo>
                  <a:cubicBezTo>
                    <a:pt x="10920" y="17184"/>
                    <a:pt x="10920" y="17184"/>
                    <a:pt x="11651" y="14481"/>
                  </a:cubicBezTo>
                  <a:cubicBezTo>
                    <a:pt x="11651" y="14481"/>
                    <a:pt x="11651" y="14481"/>
                    <a:pt x="10807" y="13242"/>
                  </a:cubicBezTo>
                  <a:cubicBezTo>
                    <a:pt x="10750" y="13242"/>
                    <a:pt x="10694" y="13186"/>
                    <a:pt x="10638" y="13186"/>
                  </a:cubicBezTo>
                  <a:cubicBezTo>
                    <a:pt x="10638" y="13186"/>
                    <a:pt x="10638" y="13186"/>
                    <a:pt x="10186" y="14424"/>
                  </a:cubicBezTo>
                  <a:cubicBezTo>
                    <a:pt x="10074" y="14706"/>
                    <a:pt x="9849" y="14875"/>
                    <a:pt x="9567" y="14875"/>
                  </a:cubicBezTo>
                  <a:cubicBezTo>
                    <a:pt x="9567" y="14875"/>
                    <a:pt x="9567" y="14875"/>
                    <a:pt x="7484" y="14987"/>
                  </a:cubicBezTo>
                  <a:cubicBezTo>
                    <a:pt x="7146" y="14987"/>
                    <a:pt x="6864" y="14706"/>
                    <a:pt x="6807" y="14367"/>
                  </a:cubicBezTo>
                  <a:cubicBezTo>
                    <a:pt x="6807" y="13974"/>
                    <a:pt x="7089" y="13692"/>
                    <a:pt x="7428" y="13692"/>
                  </a:cubicBezTo>
                  <a:cubicBezTo>
                    <a:pt x="7428" y="13692"/>
                    <a:pt x="7428" y="13692"/>
                    <a:pt x="9116" y="13580"/>
                  </a:cubicBezTo>
                  <a:cubicBezTo>
                    <a:pt x="9116" y="13580"/>
                    <a:pt x="9116" y="13580"/>
                    <a:pt x="9624" y="12171"/>
                  </a:cubicBezTo>
                  <a:cubicBezTo>
                    <a:pt x="9624" y="12002"/>
                    <a:pt x="9624" y="11890"/>
                    <a:pt x="9679" y="11721"/>
                  </a:cubicBezTo>
                  <a:cubicBezTo>
                    <a:pt x="9679" y="11721"/>
                    <a:pt x="9679" y="11721"/>
                    <a:pt x="10413" y="9355"/>
                  </a:cubicBezTo>
                  <a:cubicBezTo>
                    <a:pt x="10300" y="9412"/>
                    <a:pt x="10186" y="9468"/>
                    <a:pt x="10074" y="9524"/>
                  </a:cubicBezTo>
                  <a:cubicBezTo>
                    <a:pt x="9567" y="9806"/>
                    <a:pt x="9230" y="10201"/>
                    <a:pt x="9116" y="10650"/>
                  </a:cubicBezTo>
                  <a:cubicBezTo>
                    <a:pt x="9061" y="10819"/>
                    <a:pt x="8892" y="10988"/>
                    <a:pt x="8666" y="11045"/>
                  </a:cubicBezTo>
                  <a:cubicBezTo>
                    <a:pt x="8723" y="11102"/>
                    <a:pt x="8723" y="11214"/>
                    <a:pt x="8666" y="11271"/>
                  </a:cubicBezTo>
                  <a:cubicBezTo>
                    <a:pt x="8666" y="11271"/>
                    <a:pt x="8666" y="11271"/>
                    <a:pt x="8497" y="11383"/>
                  </a:cubicBezTo>
                  <a:cubicBezTo>
                    <a:pt x="8497" y="11383"/>
                    <a:pt x="8497" y="11383"/>
                    <a:pt x="9116" y="12002"/>
                  </a:cubicBezTo>
                  <a:cubicBezTo>
                    <a:pt x="9116" y="12002"/>
                    <a:pt x="9116" y="12002"/>
                    <a:pt x="7539" y="13411"/>
                  </a:cubicBezTo>
                  <a:cubicBezTo>
                    <a:pt x="7539" y="13411"/>
                    <a:pt x="7539" y="13411"/>
                    <a:pt x="5625" y="11383"/>
                  </a:cubicBezTo>
                  <a:cubicBezTo>
                    <a:pt x="5625" y="11383"/>
                    <a:pt x="5625" y="11383"/>
                    <a:pt x="7146" y="9918"/>
                  </a:cubicBezTo>
                  <a:cubicBezTo>
                    <a:pt x="7146" y="9918"/>
                    <a:pt x="7146" y="9918"/>
                    <a:pt x="7708" y="10539"/>
                  </a:cubicBezTo>
                  <a:cubicBezTo>
                    <a:pt x="7708" y="10539"/>
                    <a:pt x="7708" y="10539"/>
                    <a:pt x="7878" y="10426"/>
                  </a:cubicBezTo>
                  <a:cubicBezTo>
                    <a:pt x="7935" y="10370"/>
                    <a:pt x="7990" y="10370"/>
                    <a:pt x="8047" y="10370"/>
                  </a:cubicBezTo>
                  <a:cubicBezTo>
                    <a:pt x="8047" y="10370"/>
                    <a:pt x="8047" y="10370"/>
                    <a:pt x="8047" y="10312"/>
                  </a:cubicBezTo>
                  <a:cubicBezTo>
                    <a:pt x="8215" y="9637"/>
                    <a:pt x="8779" y="9018"/>
                    <a:pt x="9567" y="8567"/>
                  </a:cubicBezTo>
                  <a:cubicBezTo>
                    <a:pt x="10243" y="8173"/>
                    <a:pt x="10976" y="8003"/>
                    <a:pt x="11651" y="8003"/>
                  </a:cubicBezTo>
                  <a:cubicBezTo>
                    <a:pt x="11763" y="8003"/>
                    <a:pt x="11820" y="8003"/>
                    <a:pt x="11877" y="8003"/>
                  </a:cubicBezTo>
                  <a:cubicBezTo>
                    <a:pt x="11877" y="8003"/>
                    <a:pt x="12045" y="8061"/>
                    <a:pt x="12215" y="8061"/>
                  </a:cubicBezTo>
                  <a:cubicBezTo>
                    <a:pt x="12271" y="8116"/>
                    <a:pt x="12271" y="8116"/>
                    <a:pt x="12326" y="8116"/>
                  </a:cubicBezTo>
                  <a:cubicBezTo>
                    <a:pt x="12384" y="8173"/>
                    <a:pt x="12439" y="8173"/>
                    <a:pt x="12553" y="8229"/>
                  </a:cubicBezTo>
                  <a:cubicBezTo>
                    <a:pt x="12777" y="8398"/>
                    <a:pt x="13003" y="8680"/>
                    <a:pt x="13116" y="8961"/>
                  </a:cubicBezTo>
                  <a:cubicBezTo>
                    <a:pt x="13116" y="8961"/>
                    <a:pt x="13116" y="9018"/>
                    <a:pt x="13116" y="9018"/>
                  </a:cubicBezTo>
                  <a:cubicBezTo>
                    <a:pt x="13229" y="9243"/>
                    <a:pt x="13454" y="9468"/>
                    <a:pt x="13848" y="9580"/>
                  </a:cubicBezTo>
                  <a:cubicBezTo>
                    <a:pt x="14298" y="9693"/>
                    <a:pt x="14806" y="9637"/>
                    <a:pt x="15086" y="9412"/>
                  </a:cubicBezTo>
                  <a:cubicBezTo>
                    <a:pt x="15311" y="9243"/>
                    <a:pt x="15650" y="9243"/>
                    <a:pt x="15819" y="9468"/>
                  </a:cubicBezTo>
                  <a:cubicBezTo>
                    <a:pt x="16044" y="9693"/>
                    <a:pt x="15987" y="10031"/>
                    <a:pt x="15762" y="10257"/>
                  </a:cubicBezTo>
                  <a:cubicBezTo>
                    <a:pt x="15425" y="10595"/>
                    <a:pt x="14862" y="10764"/>
                    <a:pt x="14298" y="10764"/>
                  </a:cubicBezTo>
                  <a:cubicBezTo>
                    <a:pt x="14073" y="10764"/>
                    <a:pt x="13791" y="10708"/>
                    <a:pt x="13567" y="10650"/>
                  </a:cubicBezTo>
                  <a:cubicBezTo>
                    <a:pt x="13285" y="10539"/>
                    <a:pt x="13059" y="10481"/>
                    <a:pt x="12834" y="10312"/>
                  </a:cubicBezTo>
                  <a:cubicBezTo>
                    <a:pt x="12834" y="10312"/>
                    <a:pt x="12834" y="10312"/>
                    <a:pt x="12159" y="12509"/>
                  </a:cubicBezTo>
                  <a:cubicBezTo>
                    <a:pt x="12102" y="12622"/>
                    <a:pt x="12102" y="12678"/>
                    <a:pt x="12045" y="12734"/>
                  </a:cubicBezTo>
                  <a:cubicBezTo>
                    <a:pt x="12045" y="12734"/>
                    <a:pt x="12045" y="12734"/>
                    <a:pt x="12890" y="13974"/>
                  </a:cubicBezTo>
                  <a:cubicBezTo>
                    <a:pt x="13003" y="14143"/>
                    <a:pt x="13059" y="14312"/>
                    <a:pt x="13003" y="14481"/>
                  </a:cubicBezTo>
                  <a:cubicBezTo>
                    <a:pt x="13003" y="14481"/>
                    <a:pt x="13003" y="14481"/>
                    <a:pt x="12159" y="17522"/>
                  </a:cubicBezTo>
                  <a:cubicBezTo>
                    <a:pt x="12102" y="17747"/>
                    <a:pt x="11933" y="17916"/>
                    <a:pt x="11708" y="17972"/>
                  </a:cubicBezTo>
                  <a:cubicBezTo>
                    <a:pt x="12439" y="17859"/>
                    <a:pt x="13116" y="17691"/>
                    <a:pt x="13791" y="17353"/>
                  </a:cubicBezTo>
                  <a:cubicBezTo>
                    <a:pt x="17452" y="15719"/>
                    <a:pt x="19029" y="11383"/>
                    <a:pt x="17340" y="7778"/>
                  </a:cubicBezTo>
                  <a:cubicBezTo>
                    <a:pt x="16157" y="5245"/>
                    <a:pt x="13622" y="3611"/>
                    <a:pt x="10807" y="3611"/>
                  </a:cubicBezTo>
                  <a:close/>
                  <a:moveTo>
                    <a:pt x="13961" y="63"/>
                  </a:moveTo>
                  <a:cubicBezTo>
                    <a:pt x="13961" y="63"/>
                    <a:pt x="13961" y="63"/>
                    <a:pt x="15368" y="626"/>
                  </a:cubicBezTo>
                  <a:cubicBezTo>
                    <a:pt x="16101" y="908"/>
                    <a:pt x="16494" y="1696"/>
                    <a:pt x="16214" y="2429"/>
                  </a:cubicBezTo>
                  <a:cubicBezTo>
                    <a:pt x="16214" y="2429"/>
                    <a:pt x="16214" y="2429"/>
                    <a:pt x="15762" y="3555"/>
                  </a:cubicBezTo>
                  <a:cubicBezTo>
                    <a:pt x="16494" y="4006"/>
                    <a:pt x="17114" y="4624"/>
                    <a:pt x="17678" y="5301"/>
                  </a:cubicBezTo>
                  <a:cubicBezTo>
                    <a:pt x="17678" y="5301"/>
                    <a:pt x="17678" y="5301"/>
                    <a:pt x="18747" y="4737"/>
                  </a:cubicBezTo>
                  <a:cubicBezTo>
                    <a:pt x="19480" y="4455"/>
                    <a:pt x="20268" y="4737"/>
                    <a:pt x="20605" y="5470"/>
                  </a:cubicBezTo>
                  <a:cubicBezTo>
                    <a:pt x="20605" y="5470"/>
                    <a:pt x="20605" y="5470"/>
                    <a:pt x="21226" y="6877"/>
                  </a:cubicBezTo>
                  <a:cubicBezTo>
                    <a:pt x="21563" y="7554"/>
                    <a:pt x="21282" y="8342"/>
                    <a:pt x="20550" y="8680"/>
                  </a:cubicBezTo>
                  <a:cubicBezTo>
                    <a:pt x="20550" y="8680"/>
                    <a:pt x="20550" y="8680"/>
                    <a:pt x="19480" y="9186"/>
                  </a:cubicBezTo>
                  <a:cubicBezTo>
                    <a:pt x="19592" y="10031"/>
                    <a:pt x="19649" y="10877"/>
                    <a:pt x="19535" y="11721"/>
                  </a:cubicBezTo>
                  <a:cubicBezTo>
                    <a:pt x="19535" y="11721"/>
                    <a:pt x="19535" y="11721"/>
                    <a:pt x="20718" y="12171"/>
                  </a:cubicBezTo>
                  <a:cubicBezTo>
                    <a:pt x="21394" y="12454"/>
                    <a:pt x="21788" y="13242"/>
                    <a:pt x="21508" y="13918"/>
                  </a:cubicBezTo>
                  <a:cubicBezTo>
                    <a:pt x="21508" y="13918"/>
                    <a:pt x="21508" y="13918"/>
                    <a:pt x="21000" y="15381"/>
                  </a:cubicBezTo>
                  <a:cubicBezTo>
                    <a:pt x="20887" y="15719"/>
                    <a:pt x="20605" y="16002"/>
                    <a:pt x="20268" y="16171"/>
                  </a:cubicBezTo>
                  <a:cubicBezTo>
                    <a:pt x="19931" y="16340"/>
                    <a:pt x="19535" y="16340"/>
                    <a:pt x="19198" y="16226"/>
                  </a:cubicBezTo>
                  <a:cubicBezTo>
                    <a:pt x="19198" y="16226"/>
                    <a:pt x="19198" y="16226"/>
                    <a:pt x="18072" y="15775"/>
                  </a:cubicBezTo>
                  <a:cubicBezTo>
                    <a:pt x="17564" y="16508"/>
                    <a:pt x="17001" y="17128"/>
                    <a:pt x="16326" y="17634"/>
                  </a:cubicBezTo>
                  <a:cubicBezTo>
                    <a:pt x="16326" y="17634"/>
                    <a:pt x="16326" y="17634"/>
                    <a:pt x="16832" y="18760"/>
                  </a:cubicBezTo>
                  <a:cubicBezTo>
                    <a:pt x="17170" y="19436"/>
                    <a:pt x="16888" y="20281"/>
                    <a:pt x="16157" y="20619"/>
                  </a:cubicBezTo>
                  <a:cubicBezTo>
                    <a:pt x="16157" y="20619"/>
                    <a:pt x="16157" y="20619"/>
                    <a:pt x="14749" y="21238"/>
                  </a:cubicBezTo>
                  <a:cubicBezTo>
                    <a:pt x="14073" y="21577"/>
                    <a:pt x="13229" y="21296"/>
                    <a:pt x="12946" y="20564"/>
                  </a:cubicBezTo>
                  <a:cubicBezTo>
                    <a:pt x="12946" y="20564"/>
                    <a:pt x="12946" y="20564"/>
                    <a:pt x="12439" y="19493"/>
                  </a:cubicBezTo>
                  <a:cubicBezTo>
                    <a:pt x="11538" y="19606"/>
                    <a:pt x="10694" y="19662"/>
                    <a:pt x="9849" y="19549"/>
                  </a:cubicBezTo>
                  <a:cubicBezTo>
                    <a:pt x="9849" y="19549"/>
                    <a:pt x="9849" y="19549"/>
                    <a:pt x="9454" y="20733"/>
                  </a:cubicBezTo>
                  <a:cubicBezTo>
                    <a:pt x="9343" y="21069"/>
                    <a:pt x="9061" y="21352"/>
                    <a:pt x="8723" y="21465"/>
                  </a:cubicBezTo>
                  <a:cubicBezTo>
                    <a:pt x="8384" y="21634"/>
                    <a:pt x="7990" y="21634"/>
                    <a:pt x="7653" y="21521"/>
                  </a:cubicBezTo>
                  <a:cubicBezTo>
                    <a:pt x="7653" y="21521"/>
                    <a:pt x="7653" y="21521"/>
                    <a:pt x="6189" y="21013"/>
                  </a:cubicBezTo>
                  <a:cubicBezTo>
                    <a:pt x="5851" y="20844"/>
                    <a:pt x="5568" y="20619"/>
                    <a:pt x="5457" y="20281"/>
                  </a:cubicBezTo>
                  <a:cubicBezTo>
                    <a:pt x="5288" y="19944"/>
                    <a:pt x="5288" y="19549"/>
                    <a:pt x="5400" y="19212"/>
                  </a:cubicBezTo>
                  <a:cubicBezTo>
                    <a:pt x="5400" y="19212"/>
                    <a:pt x="5400" y="19212"/>
                    <a:pt x="5794" y="18086"/>
                  </a:cubicBezTo>
                  <a:cubicBezTo>
                    <a:pt x="5119" y="17578"/>
                    <a:pt x="4499" y="17015"/>
                    <a:pt x="3935" y="16340"/>
                  </a:cubicBezTo>
                  <a:cubicBezTo>
                    <a:pt x="3935" y="16340"/>
                    <a:pt x="3935" y="16340"/>
                    <a:pt x="2865" y="16846"/>
                  </a:cubicBezTo>
                  <a:cubicBezTo>
                    <a:pt x="2134" y="17184"/>
                    <a:pt x="1345" y="16846"/>
                    <a:pt x="1006" y="16171"/>
                  </a:cubicBezTo>
                  <a:cubicBezTo>
                    <a:pt x="1006" y="16171"/>
                    <a:pt x="1006" y="16171"/>
                    <a:pt x="331" y="14762"/>
                  </a:cubicBezTo>
                  <a:cubicBezTo>
                    <a:pt x="50" y="14087"/>
                    <a:pt x="331" y="13242"/>
                    <a:pt x="1006" y="12903"/>
                  </a:cubicBezTo>
                  <a:cubicBezTo>
                    <a:pt x="1006" y="12903"/>
                    <a:pt x="1006" y="12903"/>
                    <a:pt x="2134" y="12396"/>
                  </a:cubicBezTo>
                  <a:cubicBezTo>
                    <a:pt x="1965" y="11552"/>
                    <a:pt x="1965" y="10708"/>
                    <a:pt x="2077" y="9862"/>
                  </a:cubicBezTo>
                  <a:cubicBezTo>
                    <a:pt x="2077" y="9862"/>
                    <a:pt x="2077" y="9862"/>
                    <a:pt x="895" y="9468"/>
                  </a:cubicBezTo>
                  <a:cubicBezTo>
                    <a:pt x="557" y="9299"/>
                    <a:pt x="275" y="9074"/>
                    <a:pt x="105" y="8736"/>
                  </a:cubicBezTo>
                  <a:cubicBezTo>
                    <a:pt x="-5" y="8398"/>
                    <a:pt x="-61" y="8003"/>
                    <a:pt x="105" y="7665"/>
                  </a:cubicBezTo>
                  <a:cubicBezTo>
                    <a:pt x="105" y="7665"/>
                    <a:pt x="105" y="7665"/>
                    <a:pt x="613" y="6202"/>
                  </a:cubicBezTo>
                  <a:cubicBezTo>
                    <a:pt x="895" y="5526"/>
                    <a:pt x="1683" y="5132"/>
                    <a:pt x="2414" y="5414"/>
                  </a:cubicBezTo>
                  <a:cubicBezTo>
                    <a:pt x="2414" y="5414"/>
                    <a:pt x="2414" y="5414"/>
                    <a:pt x="3542" y="5808"/>
                  </a:cubicBezTo>
                  <a:cubicBezTo>
                    <a:pt x="3991" y="5132"/>
                    <a:pt x="4611" y="4512"/>
                    <a:pt x="5288" y="3949"/>
                  </a:cubicBezTo>
                  <a:cubicBezTo>
                    <a:pt x="5288" y="3949"/>
                    <a:pt x="5288" y="3949"/>
                    <a:pt x="4781" y="2823"/>
                  </a:cubicBezTo>
                  <a:cubicBezTo>
                    <a:pt x="4442" y="2147"/>
                    <a:pt x="4724" y="1302"/>
                    <a:pt x="5457" y="1020"/>
                  </a:cubicBezTo>
                  <a:cubicBezTo>
                    <a:pt x="5457" y="1020"/>
                    <a:pt x="5457" y="1020"/>
                    <a:pt x="6864" y="345"/>
                  </a:cubicBezTo>
                  <a:cubicBezTo>
                    <a:pt x="7539" y="63"/>
                    <a:pt x="8384" y="345"/>
                    <a:pt x="8666" y="1020"/>
                  </a:cubicBezTo>
                  <a:cubicBezTo>
                    <a:pt x="8666" y="1020"/>
                    <a:pt x="8666" y="1020"/>
                    <a:pt x="9174" y="2147"/>
                  </a:cubicBezTo>
                  <a:cubicBezTo>
                    <a:pt x="10018" y="1977"/>
                    <a:pt x="10920" y="1977"/>
                    <a:pt x="11708" y="2033"/>
                  </a:cubicBezTo>
                  <a:cubicBezTo>
                    <a:pt x="11708" y="2033"/>
                    <a:pt x="11708" y="2033"/>
                    <a:pt x="12159" y="908"/>
                  </a:cubicBezTo>
                  <a:cubicBezTo>
                    <a:pt x="12439" y="232"/>
                    <a:pt x="13229" y="-161"/>
                    <a:pt x="13961" y="63"/>
                  </a:cubicBezTo>
                  <a:close/>
                </a:path>
              </a:pathLst>
            </a:custGeom>
            <a:solidFill>
              <a:srgbClr val="93CDDD"/>
            </a:solidFill>
            <a:ln w="9525" cap="flat" cmpd="sng">
              <a:noFill/>
              <a:prstDash val="solid"/>
              <a:round/>
            </a:ln>
          </p:spPr>
          <p:txBody>
            <a:bodyPr rtlCol="0" anchor="ctr"/>
            <a:lstStyle/>
            <a:p>
              <a:pPr algn="ctr"/>
              <a:endParaRPr/>
            </a:p>
          </p:txBody>
        </p:sp>
      </p:grpSp>
      <p:grpSp>
        <p:nvGrpSpPr>
          <p:cNvPr id="593" name="组合"/>
          <p:cNvGrpSpPr>
            <a:grpSpLocks/>
          </p:cNvGrpSpPr>
          <p:nvPr/>
        </p:nvGrpSpPr>
        <p:grpSpPr>
          <a:xfrm>
            <a:off x="5666578" y="2786058"/>
            <a:ext cx="2880635" cy="411479"/>
            <a:chOff x="5666578" y="2786058"/>
            <a:chExt cx="2880635" cy="411479"/>
          </a:xfrm>
        </p:grpSpPr>
        <p:sp>
          <p:nvSpPr>
            <p:cNvPr id="591" name="矩形"/>
            <p:cNvSpPr>
              <a:spLocks/>
            </p:cNvSpPr>
            <p:nvPr/>
          </p:nvSpPr>
          <p:spPr>
            <a:xfrm>
              <a:off x="5917363" y="2786058"/>
              <a:ext cx="2629850" cy="41147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en-US" altLang="zh-CN" sz="1800" b="1" i="0" u="none" strike="noStrike" kern="1200" cap="none" spc="0" baseline="0">
                  <a:solidFill>
                    <a:schemeClr val="tx1"/>
                  </a:solidFill>
                  <a:latin typeface="微软雅黑" charset="0"/>
                  <a:ea typeface="微软雅黑" charset="0"/>
                  <a:cs typeface="微软雅黑" charset="0"/>
                </a:rPr>
                <a:t> </a:t>
              </a:r>
              <a:r>
                <a:rPr lang="zh-CN" altLang="en-US" sz="1800" b="1" i="0" u="none" strike="noStrike" kern="1200" cap="none" spc="0" baseline="0">
                  <a:solidFill>
                    <a:schemeClr val="tx1"/>
                  </a:solidFill>
                  <a:latin typeface="微软雅黑" charset="0"/>
                  <a:ea typeface="微软雅黑" charset="0"/>
                  <a:cs typeface="微软雅黑" charset="0"/>
                </a:rPr>
                <a:t>地理标志商标的概念</a:t>
              </a:r>
            </a:p>
          </p:txBody>
        </p:sp>
        <p:sp>
          <p:nvSpPr>
            <p:cNvPr id="592" name="曲线"/>
            <p:cNvSpPr>
              <a:spLocks noChangeAspect="1"/>
            </p:cNvSpPr>
            <p:nvPr/>
          </p:nvSpPr>
          <p:spPr>
            <a:xfrm>
              <a:off x="5666578" y="2869932"/>
              <a:ext cx="271225" cy="271370"/>
            </a:xfrm>
            <a:custGeom>
              <a:avLst/>
              <a:gdLst>
                <a:gd name="T1" fmla="*/ 0 w 21600"/>
                <a:gd name="T2" fmla="*/ 0 h 21600"/>
                <a:gd name="T3" fmla="*/ 21600 w 21600"/>
                <a:gd name="T4" fmla="*/ 21600 h 21600"/>
              </a:gdLst>
              <a:ahLst/>
              <a:cxnLst/>
              <a:rect l="T1" t="T2" r="T3" b="T4"/>
              <a:pathLst>
                <a:path w="21600" h="21600">
                  <a:moveTo>
                    <a:pt x="7990" y="10538"/>
                  </a:moveTo>
                  <a:cubicBezTo>
                    <a:pt x="7990" y="10538"/>
                    <a:pt x="7990" y="10538"/>
                    <a:pt x="7821" y="10651"/>
                  </a:cubicBezTo>
                  <a:cubicBezTo>
                    <a:pt x="7821" y="10651"/>
                    <a:pt x="7821" y="10651"/>
                    <a:pt x="8441" y="11270"/>
                  </a:cubicBezTo>
                  <a:cubicBezTo>
                    <a:pt x="8441" y="11270"/>
                    <a:pt x="8441" y="11270"/>
                    <a:pt x="8553" y="11157"/>
                  </a:cubicBezTo>
                  <a:cubicBezTo>
                    <a:pt x="8553" y="11157"/>
                    <a:pt x="8553" y="11102"/>
                    <a:pt x="8553" y="11102"/>
                  </a:cubicBezTo>
                  <a:cubicBezTo>
                    <a:pt x="8553" y="11102"/>
                    <a:pt x="8553" y="11102"/>
                    <a:pt x="8497" y="11045"/>
                  </a:cubicBezTo>
                  <a:cubicBezTo>
                    <a:pt x="8497" y="11045"/>
                    <a:pt x="8441" y="11045"/>
                    <a:pt x="8441" y="10989"/>
                  </a:cubicBezTo>
                  <a:cubicBezTo>
                    <a:pt x="8215" y="10933"/>
                    <a:pt x="8047" y="10764"/>
                    <a:pt x="8047" y="10538"/>
                  </a:cubicBezTo>
                  <a:cubicBezTo>
                    <a:pt x="8047" y="10538"/>
                    <a:pt x="8047" y="10538"/>
                    <a:pt x="7990" y="10538"/>
                  </a:cubicBezTo>
                  <a:close/>
                  <a:moveTo>
                    <a:pt x="12931" y="5369"/>
                  </a:moveTo>
                  <a:cubicBezTo>
                    <a:pt x="13719" y="5369"/>
                    <a:pt x="14340" y="6042"/>
                    <a:pt x="14340" y="6772"/>
                  </a:cubicBezTo>
                  <a:cubicBezTo>
                    <a:pt x="14340" y="7557"/>
                    <a:pt x="13719" y="8230"/>
                    <a:pt x="12931" y="8230"/>
                  </a:cubicBezTo>
                  <a:cubicBezTo>
                    <a:pt x="12143" y="8230"/>
                    <a:pt x="11525" y="7557"/>
                    <a:pt x="11525" y="6772"/>
                  </a:cubicBezTo>
                  <a:cubicBezTo>
                    <a:pt x="11525" y="6042"/>
                    <a:pt x="12143" y="5369"/>
                    <a:pt x="12931" y="5369"/>
                  </a:cubicBezTo>
                  <a:close/>
                  <a:moveTo>
                    <a:pt x="10807" y="3611"/>
                  </a:moveTo>
                  <a:cubicBezTo>
                    <a:pt x="9736" y="3611"/>
                    <a:pt x="8723" y="3836"/>
                    <a:pt x="7766" y="4287"/>
                  </a:cubicBezTo>
                  <a:cubicBezTo>
                    <a:pt x="4160" y="5919"/>
                    <a:pt x="2583" y="10200"/>
                    <a:pt x="4273" y="13804"/>
                  </a:cubicBezTo>
                  <a:cubicBezTo>
                    <a:pt x="5400" y="16396"/>
                    <a:pt x="7990" y="18028"/>
                    <a:pt x="10807" y="18028"/>
                  </a:cubicBezTo>
                  <a:cubicBezTo>
                    <a:pt x="11031" y="18028"/>
                    <a:pt x="11313" y="18028"/>
                    <a:pt x="11538" y="17973"/>
                  </a:cubicBezTo>
                  <a:cubicBezTo>
                    <a:pt x="11482" y="17973"/>
                    <a:pt x="11426" y="17973"/>
                    <a:pt x="11369" y="17973"/>
                  </a:cubicBezTo>
                  <a:cubicBezTo>
                    <a:pt x="11031" y="17860"/>
                    <a:pt x="10862" y="17521"/>
                    <a:pt x="10920" y="17184"/>
                  </a:cubicBezTo>
                  <a:cubicBezTo>
                    <a:pt x="10920" y="17184"/>
                    <a:pt x="10920" y="17184"/>
                    <a:pt x="11651" y="14480"/>
                  </a:cubicBezTo>
                  <a:cubicBezTo>
                    <a:pt x="11651" y="14480"/>
                    <a:pt x="11651" y="14480"/>
                    <a:pt x="10807" y="13242"/>
                  </a:cubicBezTo>
                  <a:cubicBezTo>
                    <a:pt x="10750" y="13242"/>
                    <a:pt x="10694" y="13185"/>
                    <a:pt x="10638" y="13185"/>
                  </a:cubicBezTo>
                  <a:cubicBezTo>
                    <a:pt x="10638" y="13185"/>
                    <a:pt x="10638" y="13185"/>
                    <a:pt x="10186" y="14425"/>
                  </a:cubicBezTo>
                  <a:cubicBezTo>
                    <a:pt x="10074" y="14705"/>
                    <a:pt x="9849" y="14875"/>
                    <a:pt x="9567" y="14875"/>
                  </a:cubicBezTo>
                  <a:cubicBezTo>
                    <a:pt x="9567" y="14875"/>
                    <a:pt x="9567" y="14875"/>
                    <a:pt x="7484" y="14988"/>
                  </a:cubicBezTo>
                  <a:cubicBezTo>
                    <a:pt x="7146" y="14988"/>
                    <a:pt x="6864" y="14705"/>
                    <a:pt x="6807" y="14367"/>
                  </a:cubicBezTo>
                  <a:cubicBezTo>
                    <a:pt x="6807" y="13974"/>
                    <a:pt x="7089" y="13693"/>
                    <a:pt x="7428" y="13693"/>
                  </a:cubicBezTo>
                  <a:cubicBezTo>
                    <a:pt x="7428" y="13693"/>
                    <a:pt x="7428" y="13693"/>
                    <a:pt x="9116" y="13579"/>
                  </a:cubicBezTo>
                  <a:cubicBezTo>
                    <a:pt x="9116" y="13579"/>
                    <a:pt x="9116" y="13579"/>
                    <a:pt x="9624" y="12172"/>
                  </a:cubicBezTo>
                  <a:cubicBezTo>
                    <a:pt x="9624" y="12002"/>
                    <a:pt x="9624" y="11890"/>
                    <a:pt x="9679" y="11721"/>
                  </a:cubicBezTo>
                  <a:cubicBezTo>
                    <a:pt x="9679" y="11721"/>
                    <a:pt x="9679" y="11721"/>
                    <a:pt x="10413" y="9355"/>
                  </a:cubicBezTo>
                  <a:cubicBezTo>
                    <a:pt x="10300" y="9412"/>
                    <a:pt x="10186" y="9468"/>
                    <a:pt x="10074" y="9525"/>
                  </a:cubicBezTo>
                  <a:cubicBezTo>
                    <a:pt x="9567" y="9806"/>
                    <a:pt x="9230" y="10200"/>
                    <a:pt x="9116" y="10651"/>
                  </a:cubicBezTo>
                  <a:cubicBezTo>
                    <a:pt x="9061" y="10819"/>
                    <a:pt x="8892" y="10989"/>
                    <a:pt x="8666" y="11045"/>
                  </a:cubicBezTo>
                  <a:cubicBezTo>
                    <a:pt x="8723" y="11102"/>
                    <a:pt x="8723" y="11214"/>
                    <a:pt x="8666" y="11270"/>
                  </a:cubicBezTo>
                  <a:cubicBezTo>
                    <a:pt x="8666" y="11270"/>
                    <a:pt x="8666" y="11270"/>
                    <a:pt x="8497" y="11382"/>
                  </a:cubicBezTo>
                  <a:cubicBezTo>
                    <a:pt x="8497" y="11382"/>
                    <a:pt x="8497" y="11382"/>
                    <a:pt x="9116" y="12002"/>
                  </a:cubicBezTo>
                  <a:cubicBezTo>
                    <a:pt x="9116" y="12002"/>
                    <a:pt x="9116" y="12002"/>
                    <a:pt x="7539" y="13410"/>
                  </a:cubicBezTo>
                  <a:cubicBezTo>
                    <a:pt x="7539" y="13410"/>
                    <a:pt x="7539" y="13410"/>
                    <a:pt x="5625" y="11382"/>
                  </a:cubicBezTo>
                  <a:cubicBezTo>
                    <a:pt x="5625" y="11382"/>
                    <a:pt x="5625" y="11382"/>
                    <a:pt x="7146" y="9918"/>
                  </a:cubicBezTo>
                  <a:cubicBezTo>
                    <a:pt x="7146" y="9918"/>
                    <a:pt x="7146" y="9918"/>
                    <a:pt x="7708" y="10538"/>
                  </a:cubicBezTo>
                  <a:cubicBezTo>
                    <a:pt x="7708" y="10538"/>
                    <a:pt x="7708" y="10538"/>
                    <a:pt x="7878" y="10425"/>
                  </a:cubicBezTo>
                  <a:cubicBezTo>
                    <a:pt x="7935" y="10370"/>
                    <a:pt x="7990" y="10370"/>
                    <a:pt x="8047" y="10370"/>
                  </a:cubicBezTo>
                  <a:cubicBezTo>
                    <a:pt x="8047" y="10370"/>
                    <a:pt x="8047" y="10370"/>
                    <a:pt x="8047" y="10312"/>
                  </a:cubicBezTo>
                  <a:cubicBezTo>
                    <a:pt x="8215" y="9637"/>
                    <a:pt x="8779" y="9017"/>
                    <a:pt x="9567" y="8566"/>
                  </a:cubicBezTo>
                  <a:cubicBezTo>
                    <a:pt x="10243" y="8173"/>
                    <a:pt x="10976" y="8004"/>
                    <a:pt x="11651" y="8004"/>
                  </a:cubicBezTo>
                  <a:cubicBezTo>
                    <a:pt x="11763" y="8004"/>
                    <a:pt x="11820" y="8004"/>
                    <a:pt x="11877" y="8004"/>
                  </a:cubicBezTo>
                  <a:cubicBezTo>
                    <a:pt x="11877" y="8004"/>
                    <a:pt x="12045" y="8060"/>
                    <a:pt x="12215" y="8060"/>
                  </a:cubicBezTo>
                  <a:cubicBezTo>
                    <a:pt x="12271" y="8116"/>
                    <a:pt x="12271" y="8116"/>
                    <a:pt x="12326" y="8116"/>
                  </a:cubicBezTo>
                  <a:cubicBezTo>
                    <a:pt x="12384" y="8173"/>
                    <a:pt x="12439" y="8173"/>
                    <a:pt x="12553" y="8230"/>
                  </a:cubicBezTo>
                  <a:cubicBezTo>
                    <a:pt x="12777" y="8398"/>
                    <a:pt x="13003" y="8679"/>
                    <a:pt x="13116" y="8962"/>
                  </a:cubicBezTo>
                  <a:cubicBezTo>
                    <a:pt x="13116" y="8962"/>
                    <a:pt x="13116" y="9017"/>
                    <a:pt x="13116" y="9017"/>
                  </a:cubicBezTo>
                  <a:cubicBezTo>
                    <a:pt x="13229" y="9242"/>
                    <a:pt x="13454" y="9468"/>
                    <a:pt x="13848" y="9580"/>
                  </a:cubicBezTo>
                  <a:cubicBezTo>
                    <a:pt x="14298" y="9693"/>
                    <a:pt x="14806" y="9637"/>
                    <a:pt x="15086" y="9412"/>
                  </a:cubicBezTo>
                  <a:cubicBezTo>
                    <a:pt x="15311" y="9242"/>
                    <a:pt x="15650" y="9242"/>
                    <a:pt x="15819" y="9468"/>
                  </a:cubicBezTo>
                  <a:cubicBezTo>
                    <a:pt x="16044" y="9693"/>
                    <a:pt x="15987" y="10032"/>
                    <a:pt x="15762" y="10257"/>
                  </a:cubicBezTo>
                  <a:cubicBezTo>
                    <a:pt x="15425" y="10595"/>
                    <a:pt x="14862" y="10764"/>
                    <a:pt x="14298" y="10764"/>
                  </a:cubicBezTo>
                  <a:cubicBezTo>
                    <a:pt x="14073" y="10764"/>
                    <a:pt x="13791" y="10708"/>
                    <a:pt x="13567" y="10651"/>
                  </a:cubicBezTo>
                  <a:cubicBezTo>
                    <a:pt x="13285" y="10538"/>
                    <a:pt x="13059" y="10481"/>
                    <a:pt x="12834" y="10312"/>
                  </a:cubicBezTo>
                  <a:cubicBezTo>
                    <a:pt x="12834" y="10312"/>
                    <a:pt x="12834" y="10312"/>
                    <a:pt x="12159" y="12510"/>
                  </a:cubicBezTo>
                  <a:cubicBezTo>
                    <a:pt x="12102" y="12621"/>
                    <a:pt x="12102" y="12678"/>
                    <a:pt x="12045" y="12735"/>
                  </a:cubicBezTo>
                  <a:cubicBezTo>
                    <a:pt x="12045" y="12735"/>
                    <a:pt x="12045" y="12735"/>
                    <a:pt x="12890" y="13974"/>
                  </a:cubicBezTo>
                  <a:cubicBezTo>
                    <a:pt x="13003" y="14142"/>
                    <a:pt x="13059" y="14312"/>
                    <a:pt x="13003" y="14480"/>
                  </a:cubicBezTo>
                  <a:cubicBezTo>
                    <a:pt x="13003" y="14480"/>
                    <a:pt x="13003" y="14480"/>
                    <a:pt x="12159" y="17521"/>
                  </a:cubicBezTo>
                  <a:cubicBezTo>
                    <a:pt x="12102" y="17748"/>
                    <a:pt x="11933" y="17917"/>
                    <a:pt x="11708" y="17973"/>
                  </a:cubicBezTo>
                  <a:cubicBezTo>
                    <a:pt x="12439" y="17860"/>
                    <a:pt x="13116" y="17690"/>
                    <a:pt x="13791" y="17353"/>
                  </a:cubicBezTo>
                  <a:cubicBezTo>
                    <a:pt x="17452" y="15719"/>
                    <a:pt x="19029" y="11382"/>
                    <a:pt x="17340" y="7779"/>
                  </a:cubicBezTo>
                  <a:cubicBezTo>
                    <a:pt x="16157" y="5245"/>
                    <a:pt x="13622" y="3611"/>
                    <a:pt x="10807" y="3611"/>
                  </a:cubicBezTo>
                  <a:close/>
                  <a:moveTo>
                    <a:pt x="13961" y="63"/>
                  </a:moveTo>
                  <a:cubicBezTo>
                    <a:pt x="13961" y="63"/>
                    <a:pt x="13961" y="63"/>
                    <a:pt x="15368" y="626"/>
                  </a:cubicBezTo>
                  <a:cubicBezTo>
                    <a:pt x="16101" y="907"/>
                    <a:pt x="16494" y="1695"/>
                    <a:pt x="16214" y="2429"/>
                  </a:cubicBezTo>
                  <a:cubicBezTo>
                    <a:pt x="16214" y="2429"/>
                    <a:pt x="16214" y="2429"/>
                    <a:pt x="15762" y="3554"/>
                  </a:cubicBezTo>
                  <a:cubicBezTo>
                    <a:pt x="16494" y="4005"/>
                    <a:pt x="17114" y="4624"/>
                    <a:pt x="17678" y="5300"/>
                  </a:cubicBezTo>
                  <a:cubicBezTo>
                    <a:pt x="17678" y="5300"/>
                    <a:pt x="17678" y="5300"/>
                    <a:pt x="18747" y="4737"/>
                  </a:cubicBezTo>
                  <a:cubicBezTo>
                    <a:pt x="19480" y="4456"/>
                    <a:pt x="20268" y="4737"/>
                    <a:pt x="20605" y="5470"/>
                  </a:cubicBezTo>
                  <a:cubicBezTo>
                    <a:pt x="20605" y="5470"/>
                    <a:pt x="20605" y="5470"/>
                    <a:pt x="21226" y="6877"/>
                  </a:cubicBezTo>
                  <a:cubicBezTo>
                    <a:pt x="21563" y="7553"/>
                    <a:pt x="21282" y="8341"/>
                    <a:pt x="20550" y="8679"/>
                  </a:cubicBezTo>
                  <a:cubicBezTo>
                    <a:pt x="20550" y="8679"/>
                    <a:pt x="20550" y="8679"/>
                    <a:pt x="19480" y="9187"/>
                  </a:cubicBezTo>
                  <a:cubicBezTo>
                    <a:pt x="19592" y="10032"/>
                    <a:pt x="19649" y="10876"/>
                    <a:pt x="19535" y="11721"/>
                  </a:cubicBezTo>
                  <a:cubicBezTo>
                    <a:pt x="19535" y="11721"/>
                    <a:pt x="19535" y="11721"/>
                    <a:pt x="20718" y="12172"/>
                  </a:cubicBezTo>
                  <a:cubicBezTo>
                    <a:pt x="21394" y="12454"/>
                    <a:pt x="21788" y="13242"/>
                    <a:pt x="21508" y="13918"/>
                  </a:cubicBezTo>
                  <a:cubicBezTo>
                    <a:pt x="21508" y="13918"/>
                    <a:pt x="21508" y="13918"/>
                    <a:pt x="21000" y="15381"/>
                  </a:cubicBezTo>
                  <a:cubicBezTo>
                    <a:pt x="20887" y="15719"/>
                    <a:pt x="20605" y="16001"/>
                    <a:pt x="20268" y="16171"/>
                  </a:cubicBezTo>
                  <a:cubicBezTo>
                    <a:pt x="19931" y="16340"/>
                    <a:pt x="19535" y="16340"/>
                    <a:pt x="19198" y="16227"/>
                  </a:cubicBezTo>
                  <a:cubicBezTo>
                    <a:pt x="19198" y="16227"/>
                    <a:pt x="19198" y="16227"/>
                    <a:pt x="18072" y="15775"/>
                  </a:cubicBezTo>
                  <a:cubicBezTo>
                    <a:pt x="17564" y="16508"/>
                    <a:pt x="17001" y="17127"/>
                    <a:pt x="16326" y="17635"/>
                  </a:cubicBezTo>
                  <a:cubicBezTo>
                    <a:pt x="16326" y="17635"/>
                    <a:pt x="16326" y="17635"/>
                    <a:pt x="16832" y="18760"/>
                  </a:cubicBezTo>
                  <a:cubicBezTo>
                    <a:pt x="17170" y="19437"/>
                    <a:pt x="16888" y="20281"/>
                    <a:pt x="16157" y="20620"/>
                  </a:cubicBezTo>
                  <a:cubicBezTo>
                    <a:pt x="16157" y="20620"/>
                    <a:pt x="16157" y="20620"/>
                    <a:pt x="14749" y="21239"/>
                  </a:cubicBezTo>
                  <a:cubicBezTo>
                    <a:pt x="14073" y="21577"/>
                    <a:pt x="13229" y="21296"/>
                    <a:pt x="12946" y="20563"/>
                  </a:cubicBezTo>
                  <a:cubicBezTo>
                    <a:pt x="12946" y="20563"/>
                    <a:pt x="12946" y="20563"/>
                    <a:pt x="12439" y="19492"/>
                  </a:cubicBezTo>
                  <a:cubicBezTo>
                    <a:pt x="11538" y="19605"/>
                    <a:pt x="10694" y="19661"/>
                    <a:pt x="9849" y="19550"/>
                  </a:cubicBezTo>
                  <a:cubicBezTo>
                    <a:pt x="9849" y="19550"/>
                    <a:pt x="9849" y="19550"/>
                    <a:pt x="9454" y="20733"/>
                  </a:cubicBezTo>
                  <a:cubicBezTo>
                    <a:pt x="9343" y="21070"/>
                    <a:pt x="9061" y="21351"/>
                    <a:pt x="8723" y="21464"/>
                  </a:cubicBezTo>
                  <a:cubicBezTo>
                    <a:pt x="8384" y="21634"/>
                    <a:pt x="7990" y="21634"/>
                    <a:pt x="7653" y="21521"/>
                  </a:cubicBezTo>
                  <a:cubicBezTo>
                    <a:pt x="7653" y="21521"/>
                    <a:pt x="7653" y="21521"/>
                    <a:pt x="6189" y="21013"/>
                  </a:cubicBezTo>
                  <a:cubicBezTo>
                    <a:pt x="5851" y="20844"/>
                    <a:pt x="5568" y="20620"/>
                    <a:pt x="5457" y="20281"/>
                  </a:cubicBezTo>
                  <a:cubicBezTo>
                    <a:pt x="5288" y="19943"/>
                    <a:pt x="5288" y="19550"/>
                    <a:pt x="5400" y="19211"/>
                  </a:cubicBezTo>
                  <a:cubicBezTo>
                    <a:pt x="5400" y="19211"/>
                    <a:pt x="5400" y="19211"/>
                    <a:pt x="5794" y="18085"/>
                  </a:cubicBezTo>
                  <a:cubicBezTo>
                    <a:pt x="5119" y="17579"/>
                    <a:pt x="4499" y="17015"/>
                    <a:pt x="3935" y="16340"/>
                  </a:cubicBezTo>
                  <a:cubicBezTo>
                    <a:pt x="3935" y="16340"/>
                    <a:pt x="3935" y="16340"/>
                    <a:pt x="2865" y="16845"/>
                  </a:cubicBezTo>
                  <a:cubicBezTo>
                    <a:pt x="2134" y="17184"/>
                    <a:pt x="1345" y="16845"/>
                    <a:pt x="1006" y="16171"/>
                  </a:cubicBezTo>
                  <a:cubicBezTo>
                    <a:pt x="1006" y="16171"/>
                    <a:pt x="1006" y="16171"/>
                    <a:pt x="331" y="14762"/>
                  </a:cubicBezTo>
                  <a:cubicBezTo>
                    <a:pt x="50" y="14087"/>
                    <a:pt x="331" y="13242"/>
                    <a:pt x="1006" y="12904"/>
                  </a:cubicBezTo>
                  <a:cubicBezTo>
                    <a:pt x="1006" y="12904"/>
                    <a:pt x="1006" y="12904"/>
                    <a:pt x="2134" y="12397"/>
                  </a:cubicBezTo>
                  <a:cubicBezTo>
                    <a:pt x="1965" y="11552"/>
                    <a:pt x="1965" y="10708"/>
                    <a:pt x="2077" y="9862"/>
                  </a:cubicBezTo>
                  <a:cubicBezTo>
                    <a:pt x="2077" y="9862"/>
                    <a:pt x="2077" y="9862"/>
                    <a:pt x="895" y="9468"/>
                  </a:cubicBezTo>
                  <a:cubicBezTo>
                    <a:pt x="557" y="9299"/>
                    <a:pt x="275" y="9074"/>
                    <a:pt x="105" y="8736"/>
                  </a:cubicBezTo>
                  <a:cubicBezTo>
                    <a:pt x="-5" y="8398"/>
                    <a:pt x="-61" y="8004"/>
                    <a:pt x="105" y="7666"/>
                  </a:cubicBezTo>
                  <a:cubicBezTo>
                    <a:pt x="105" y="7666"/>
                    <a:pt x="105" y="7666"/>
                    <a:pt x="613" y="6201"/>
                  </a:cubicBezTo>
                  <a:cubicBezTo>
                    <a:pt x="895" y="5526"/>
                    <a:pt x="1683" y="5132"/>
                    <a:pt x="2414" y="5413"/>
                  </a:cubicBezTo>
                  <a:cubicBezTo>
                    <a:pt x="2414" y="5413"/>
                    <a:pt x="2414" y="5413"/>
                    <a:pt x="3542" y="5808"/>
                  </a:cubicBezTo>
                  <a:cubicBezTo>
                    <a:pt x="3991" y="5132"/>
                    <a:pt x="4611" y="4512"/>
                    <a:pt x="5288" y="3949"/>
                  </a:cubicBezTo>
                  <a:cubicBezTo>
                    <a:pt x="5288" y="3949"/>
                    <a:pt x="5288" y="3949"/>
                    <a:pt x="4781" y="2822"/>
                  </a:cubicBezTo>
                  <a:cubicBezTo>
                    <a:pt x="4442" y="2147"/>
                    <a:pt x="4724" y="1301"/>
                    <a:pt x="5457" y="1020"/>
                  </a:cubicBezTo>
                  <a:cubicBezTo>
                    <a:pt x="5457" y="1020"/>
                    <a:pt x="5457" y="1020"/>
                    <a:pt x="6864" y="345"/>
                  </a:cubicBezTo>
                  <a:cubicBezTo>
                    <a:pt x="7539" y="63"/>
                    <a:pt x="8384" y="345"/>
                    <a:pt x="8666" y="1020"/>
                  </a:cubicBezTo>
                  <a:cubicBezTo>
                    <a:pt x="8666" y="1020"/>
                    <a:pt x="8666" y="1020"/>
                    <a:pt x="9174" y="2147"/>
                  </a:cubicBezTo>
                  <a:cubicBezTo>
                    <a:pt x="10018" y="1977"/>
                    <a:pt x="10920" y="1977"/>
                    <a:pt x="11708" y="2033"/>
                  </a:cubicBezTo>
                  <a:cubicBezTo>
                    <a:pt x="11708" y="2033"/>
                    <a:pt x="11708" y="2033"/>
                    <a:pt x="12159" y="907"/>
                  </a:cubicBezTo>
                  <a:cubicBezTo>
                    <a:pt x="12439" y="232"/>
                    <a:pt x="13229" y="-161"/>
                    <a:pt x="13961" y="63"/>
                  </a:cubicBezTo>
                  <a:close/>
                </a:path>
              </a:pathLst>
            </a:custGeom>
            <a:solidFill>
              <a:srgbClr val="93CDDD"/>
            </a:solidFill>
            <a:ln w="9525" cap="flat" cmpd="sng">
              <a:noFill/>
              <a:prstDash val="solid"/>
              <a:round/>
            </a:ln>
          </p:spPr>
          <p:txBody>
            <a:bodyPr rtlCol="0" anchor="ctr"/>
            <a:lstStyle/>
            <a:p>
              <a:pPr algn="ctr"/>
              <a:endParaRPr/>
            </a:p>
          </p:txBody>
        </p:sp>
      </p:grpSp>
      <p:grpSp>
        <p:nvGrpSpPr>
          <p:cNvPr id="596" name="组合"/>
          <p:cNvGrpSpPr>
            <a:grpSpLocks/>
          </p:cNvGrpSpPr>
          <p:nvPr/>
        </p:nvGrpSpPr>
        <p:grpSpPr>
          <a:xfrm>
            <a:off x="5595140" y="3429000"/>
            <a:ext cx="3140425" cy="411479"/>
            <a:chOff x="5595140" y="3429000"/>
            <a:chExt cx="3140425" cy="411479"/>
          </a:xfrm>
        </p:grpSpPr>
        <p:sp>
          <p:nvSpPr>
            <p:cNvPr id="594" name="矩形"/>
            <p:cNvSpPr>
              <a:spLocks/>
            </p:cNvSpPr>
            <p:nvPr/>
          </p:nvSpPr>
          <p:spPr>
            <a:xfrm>
              <a:off x="5880891" y="3429000"/>
              <a:ext cx="2854674" cy="41147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800" b="1" i="0" u="none" strike="noStrike" kern="1200" cap="none" spc="0" baseline="0">
                  <a:solidFill>
                    <a:schemeClr val="tx1"/>
                  </a:solidFill>
                  <a:latin typeface="微软雅黑" charset="0"/>
                  <a:ea typeface="微软雅黑" charset="0"/>
                  <a:cs typeface="微软雅黑" charset="0"/>
                </a:rPr>
                <a:t> 地理标志的特征</a:t>
              </a:r>
            </a:p>
          </p:txBody>
        </p:sp>
        <p:sp>
          <p:nvSpPr>
            <p:cNvPr id="595" name="曲线"/>
            <p:cNvSpPr>
              <a:spLocks noChangeAspect="1"/>
            </p:cNvSpPr>
            <p:nvPr/>
          </p:nvSpPr>
          <p:spPr>
            <a:xfrm>
              <a:off x="5595140" y="3500437"/>
              <a:ext cx="271225" cy="271370"/>
            </a:xfrm>
            <a:custGeom>
              <a:avLst/>
              <a:gdLst>
                <a:gd name="T1" fmla="*/ 0 w 21600"/>
                <a:gd name="T2" fmla="*/ 0 h 21600"/>
                <a:gd name="T3" fmla="*/ 21600 w 21600"/>
                <a:gd name="T4" fmla="*/ 21600 h 21600"/>
              </a:gdLst>
              <a:ahLst/>
              <a:cxnLst/>
              <a:rect l="T1" t="T2" r="T3" b="T4"/>
              <a:pathLst>
                <a:path w="21600" h="21600">
                  <a:moveTo>
                    <a:pt x="7990" y="10538"/>
                  </a:moveTo>
                  <a:cubicBezTo>
                    <a:pt x="7990" y="10538"/>
                    <a:pt x="7990" y="10538"/>
                    <a:pt x="7821" y="10651"/>
                  </a:cubicBezTo>
                  <a:cubicBezTo>
                    <a:pt x="7821" y="10651"/>
                    <a:pt x="7821" y="10651"/>
                    <a:pt x="8441" y="11270"/>
                  </a:cubicBezTo>
                  <a:cubicBezTo>
                    <a:pt x="8441" y="11270"/>
                    <a:pt x="8441" y="11270"/>
                    <a:pt x="8553" y="11157"/>
                  </a:cubicBezTo>
                  <a:cubicBezTo>
                    <a:pt x="8553" y="11157"/>
                    <a:pt x="8553" y="11102"/>
                    <a:pt x="8553" y="11102"/>
                  </a:cubicBezTo>
                  <a:cubicBezTo>
                    <a:pt x="8553" y="11102"/>
                    <a:pt x="8553" y="11102"/>
                    <a:pt x="8497" y="11045"/>
                  </a:cubicBezTo>
                  <a:cubicBezTo>
                    <a:pt x="8497" y="11045"/>
                    <a:pt x="8441" y="11045"/>
                    <a:pt x="8441" y="10989"/>
                  </a:cubicBezTo>
                  <a:cubicBezTo>
                    <a:pt x="8215" y="10933"/>
                    <a:pt x="8047" y="10764"/>
                    <a:pt x="8047" y="10538"/>
                  </a:cubicBezTo>
                  <a:cubicBezTo>
                    <a:pt x="8047" y="10538"/>
                    <a:pt x="8047" y="10538"/>
                    <a:pt x="7990" y="10538"/>
                  </a:cubicBezTo>
                  <a:close/>
                  <a:moveTo>
                    <a:pt x="12931" y="5369"/>
                  </a:moveTo>
                  <a:cubicBezTo>
                    <a:pt x="13721" y="5369"/>
                    <a:pt x="14340" y="6042"/>
                    <a:pt x="14340" y="6772"/>
                  </a:cubicBezTo>
                  <a:cubicBezTo>
                    <a:pt x="14340" y="7557"/>
                    <a:pt x="13721" y="8230"/>
                    <a:pt x="12931" y="8230"/>
                  </a:cubicBezTo>
                  <a:cubicBezTo>
                    <a:pt x="12145" y="8230"/>
                    <a:pt x="11525" y="7557"/>
                    <a:pt x="11525" y="6772"/>
                  </a:cubicBezTo>
                  <a:cubicBezTo>
                    <a:pt x="11525" y="6042"/>
                    <a:pt x="12145" y="5369"/>
                    <a:pt x="12931" y="5369"/>
                  </a:cubicBezTo>
                  <a:close/>
                  <a:moveTo>
                    <a:pt x="10807" y="3611"/>
                  </a:moveTo>
                  <a:cubicBezTo>
                    <a:pt x="9736" y="3611"/>
                    <a:pt x="8723" y="3836"/>
                    <a:pt x="7766" y="4287"/>
                  </a:cubicBezTo>
                  <a:cubicBezTo>
                    <a:pt x="4160" y="5919"/>
                    <a:pt x="2583" y="10200"/>
                    <a:pt x="4273" y="13804"/>
                  </a:cubicBezTo>
                  <a:cubicBezTo>
                    <a:pt x="5400" y="16396"/>
                    <a:pt x="7990" y="18028"/>
                    <a:pt x="10807" y="18028"/>
                  </a:cubicBezTo>
                  <a:cubicBezTo>
                    <a:pt x="11031" y="18028"/>
                    <a:pt x="11313" y="18028"/>
                    <a:pt x="11538" y="17973"/>
                  </a:cubicBezTo>
                  <a:cubicBezTo>
                    <a:pt x="11482" y="17973"/>
                    <a:pt x="11426" y="17973"/>
                    <a:pt x="11369" y="17973"/>
                  </a:cubicBezTo>
                  <a:cubicBezTo>
                    <a:pt x="11031" y="17860"/>
                    <a:pt x="10862" y="17521"/>
                    <a:pt x="10919" y="17184"/>
                  </a:cubicBezTo>
                  <a:cubicBezTo>
                    <a:pt x="10919" y="17184"/>
                    <a:pt x="10919" y="17184"/>
                    <a:pt x="11651" y="14480"/>
                  </a:cubicBezTo>
                  <a:cubicBezTo>
                    <a:pt x="11651" y="14480"/>
                    <a:pt x="11651" y="14480"/>
                    <a:pt x="10807" y="13242"/>
                  </a:cubicBezTo>
                  <a:cubicBezTo>
                    <a:pt x="10750" y="13242"/>
                    <a:pt x="10694" y="13185"/>
                    <a:pt x="10638" y="13185"/>
                  </a:cubicBezTo>
                  <a:cubicBezTo>
                    <a:pt x="10638" y="13185"/>
                    <a:pt x="10638" y="13185"/>
                    <a:pt x="10186" y="14425"/>
                  </a:cubicBezTo>
                  <a:cubicBezTo>
                    <a:pt x="10074" y="14705"/>
                    <a:pt x="9849" y="14875"/>
                    <a:pt x="9567" y="14875"/>
                  </a:cubicBezTo>
                  <a:cubicBezTo>
                    <a:pt x="9567" y="14875"/>
                    <a:pt x="9567" y="14875"/>
                    <a:pt x="7484" y="14988"/>
                  </a:cubicBezTo>
                  <a:cubicBezTo>
                    <a:pt x="7146" y="14988"/>
                    <a:pt x="6864" y="14705"/>
                    <a:pt x="6807" y="14367"/>
                  </a:cubicBezTo>
                  <a:cubicBezTo>
                    <a:pt x="6807" y="13974"/>
                    <a:pt x="7089" y="13693"/>
                    <a:pt x="7428" y="13693"/>
                  </a:cubicBezTo>
                  <a:cubicBezTo>
                    <a:pt x="7428" y="13693"/>
                    <a:pt x="7428" y="13693"/>
                    <a:pt x="9116" y="13579"/>
                  </a:cubicBezTo>
                  <a:cubicBezTo>
                    <a:pt x="9116" y="13579"/>
                    <a:pt x="9116" y="13579"/>
                    <a:pt x="9624" y="12172"/>
                  </a:cubicBezTo>
                  <a:cubicBezTo>
                    <a:pt x="9624" y="12002"/>
                    <a:pt x="9624" y="11890"/>
                    <a:pt x="9679" y="11721"/>
                  </a:cubicBezTo>
                  <a:cubicBezTo>
                    <a:pt x="9679" y="11721"/>
                    <a:pt x="9679" y="11721"/>
                    <a:pt x="10413" y="9355"/>
                  </a:cubicBezTo>
                  <a:cubicBezTo>
                    <a:pt x="10300" y="9412"/>
                    <a:pt x="10186" y="9468"/>
                    <a:pt x="10074" y="9525"/>
                  </a:cubicBezTo>
                  <a:cubicBezTo>
                    <a:pt x="9567" y="9806"/>
                    <a:pt x="9230" y="10200"/>
                    <a:pt x="9116" y="10651"/>
                  </a:cubicBezTo>
                  <a:cubicBezTo>
                    <a:pt x="9061" y="10819"/>
                    <a:pt x="8892" y="10989"/>
                    <a:pt x="8666" y="11045"/>
                  </a:cubicBezTo>
                  <a:cubicBezTo>
                    <a:pt x="8723" y="11102"/>
                    <a:pt x="8723" y="11214"/>
                    <a:pt x="8666" y="11270"/>
                  </a:cubicBezTo>
                  <a:cubicBezTo>
                    <a:pt x="8666" y="11270"/>
                    <a:pt x="8666" y="11270"/>
                    <a:pt x="8497" y="11382"/>
                  </a:cubicBezTo>
                  <a:cubicBezTo>
                    <a:pt x="8497" y="11382"/>
                    <a:pt x="8497" y="11382"/>
                    <a:pt x="9116" y="12002"/>
                  </a:cubicBezTo>
                  <a:cubicBezTo>
                    <a:pt x="9116" y="12002"/>
                    <a:pt x="9116" y="12002"/>
                    <a:pt x="7539" y="13410"/>
                  </a:cubicBezTo>
                  <a:cubicBezTo>
                    <a:pt x="7539" y="13410"/>
                    <a:pt x="7539" y="13410"/>
                    <a:pt x="5625" y="11382"/>
                  </a:cubicBezTo>
                  <a:cubicBezTo>
                    <a:pt x="5625" y="11382"/>
                    <a:pt x="5625" y="11382"/>
                    <a:pt x="7146" y="9918"/>
                  </a:cubicBezTo>
                  <a:cubicBezTo>
                    <a:pt x="7146" y="9918"/>
                    <a:pt x="7146" y="9918"/>
                    <a:pt x="7708" y="10538"/>
                  </a:cubicBezTo>
                  <a:cubicBezTo>
                    <a:pt x="7708" y="10538"/>
                    <a:pt x="7708" y="10538"/>
                    <a:pt x="7878" y="10425"/>
                  </a:cubicBezTo>
                  <a:cubicBezTo>
                    <a:pt x="7935" y="10370"/>
                    <a:pt x="7990" y="10370"/>
                    <a:pt x="8047" y="10370"/>
                  </a:cubicBezTo>
                  <a:cubicBezTo>
                    <a:pt x="8047" y="10370"/>
                    <a:pt x="8047" y="10370"/>
                    <a:pt x="8047" y="10312"/>
                  </a:cubicBezTo>
                  <a:cubicBezTo>
                    <a:pt x="8215" y="9637"/>
                    <a:pt x="8779" y="9017"/>
                    <a:pt x="9567" y="8566"/>
                  </a:cubicBezTo>
                  <a:cubicBezTo>
                    <a:pt x="10243" y="8173"/>
                    <a:pt x="10976" y="8004"/>
                    <a:pt x="11651" y="8004"/>
                  </a:cubicBezTo>
                  <a:cubicBezTo>
                    <a:pt x="11763" y="8004"/>
                    <a:pt x="11820" y="8004"/>
                    <a:pt x="11877" y="8004"/>
                  </a:cubicBezTo>
                  <a:cubicBezTo>
                    <a:pt x="11877" y="8004"/>
                    <a:pt x="12045" y="8060"/>
                    <a:pt x="12215" y="8060"/>
                  </a:cubicBezTo>
                  <a:cubicBezTo>
                    <a:pt x="12271" y="8116"/>
                    <a:pt x="12271" y="8116"/>
                    <a:pt x="12326" y="8116"/>
                  </a:cubicBezTo>
                  <a:cubicBezTo>
                    <a:pt x="12384" y="8173"/>
                    <a:pt x="12439" y="8173"/>
                    <a:pt x="12553" y="8230"/>
                  </a:cubicBezTo>
                  <a:cubicBezTo>
                    <a:pt x="12777" y="8398"/>
                    <a:pt x="13003" y="8679"/>
                    <a:pt x="13116" y="8962"/>
                  </a:cubicBezTo>
                  <a:cubicBezTo>
                    <a:pt x="13116" y="8962"/>
                    <a:pt x="13116" y="9017"/>
                    <a:pt x="13116" y="9017"/>
                  </a:cubicBezTo>
                  <a:cubicBezTo>
                    <a:pt x="13229" y="9242"/>
                    <a:pt x="13454" y="9468"/>
                    <a:pt x="13848" y="9580"/>
                  </a:cubicBezTo>
                  <a:cubicBezTo>
                    <a:pt x="14298" y="9693"/>
                    <a:pt x="14806" y="9637"/>
                    <a:pt x="15086" y="9412"/>
                  </a:cubicBezTo>
                  <a:cubicBezTo>
                    <a:pt x="15311" y="9242"/>
                    <a:pt x="15650" y="9242"/>
                    <a:pt x="15819" y="9468"/>
                  </a:cubicBezTo>
                  <a:cubicBezTo>
                    <a:pt x="16044" y="9693"/>
                    <a:pt x="15987" y="10032"/>
                    <a:pt x="15762" y="10257"/>
                  </a:cubicBezTo>
                  <a:cubicBezTo>
                    <a:pt x="15425" y="10595"/>
                    <a:pt x="14862" y="10764"/>
                    <a:pt x="14298" y="10764"/>
                  </a:cubicBezTo>
                  <a:cubicBezTo>
                    <a:pt x="14073" y="10764"/>
                    <a:pt x="13791" y="10708"/>
                    <a:pt x="13567" y="10651"/>
                  </a:cubicBezTo>
                  <a:cubicBezTo>
                    <a:pt x="13285" y="10538"/>
                    <a:pt x="13059" y="10481"/>
                    <a:pt x="12834" y="10312"/>
                  </a:cubicBezTo>
                  <a:cubicBezTo>
                    <a:pt x="12834" y="10312"/>
                    <a:pt x="12834" y="10312"/>
                    <a:pt x="12159" y="12510"/>
                  </a:cubicBezTo>
                  <a:cubicBezTo>
                    <a:pt x="12102" y="12621"/>
                    <a:pt x="12102" y="12678"/>
                    <a:pt x="12045" y="12735"/>
                  </a:cubicBezTo>
                  <a:cubicBezTo>
                    <a:pt x="12045" y="12735"/>
                    <a:pt x="12045" y="12735"/>
                    <a:pt x="12890" y="13974"/>
                  </a:cubicBezTo>
                  <a:cubicBezTo>
                    <a:pt x="13003" y="14142"/>
                    <a:pt x="13059" y="14312"/>
                    <a:pt x="13003" y="14480"/>
                  </a:cubicBezTo>
                  <a:cubicBezTo>
                    <a:pt x="13003" y="14480"/>
                    <a:pt x="13003" y="14480"/>
                    <a:pt x="12159" y="17521"/>
                  </a:cubicBezTo>
                  <a:cubicBezTo>
                    <a:pt x="12102" y="17748"/>
                    <a:pt x="11933" y="17917"/>
                    <a:pt x="11708" y="17973"/>
                  </a:cubicBezTo>
                  <a:cubicBezTo>
                    <a:pt x="12439" y="17860"/>
                    <a:pt x="13116" y="17690"/>
                    <a:pt x="13791" y="17353"/>
                  </a:cubicBezTo>
                  <a:cubicBezTo>
                    <a:pt x="17452" y="15719"/>
                    <a:pt x="19029" y="11382"/>
                    <a:pt x="17340" y="7779"/>
                  </a:cubicBezTo>
                  <a:cubicBezTo>
                    <a:pt x="16157" y="5245"/>
                    <a:pt x="13622" y="3611"/>
                    <a:pt x="10807" y="3611"/>
                  </a:cubicBezTo>
                  <a:close/>
                  <a:moveTo>
                    <a:pt x="13961" y="63"/>
                  </a:moveTo>
                  <a:cubicBezTo>
                    <a:pt x="13961" y="63"/>
                    <a:pt x="13961" y="63"/>
                    <a:pt x="15368" y="626"/>
                  </a:cubicBezTo>
                  <a:cubicBezTo>
                    <a:pt x="16101" y="907"/>
                    <a:pt x="16494" y="1695"/>
                    <a:pt x="16214" y="2429"/>
                  </a:cubicBezTo>
                  <a:cubicBezTo>
                    <a:pt x="16214" y="2429"/>
                    <a:pt x="16214" y="2429"/>
                    <a:pt x="15762" y="3554"/>
                  </a:cubicBezTo>
                  <a:cubicBezTo>
                    <a:pt x="16494" y="4005"/>
                    <a:pt x="17114" y="4624"/>
                    <a:pt x="17678" y="5300"/>
                  </a:cubicBezTo>
                  <a:cubicBezTo>
                    <a:pt x="17678" y="5300"/>
                    <a:pt x="17678" y="5300"/>
                    <a:pt x="18747" y="4737"/>
                  </a:cubicBezTo>
                  <a:cubicBezTo>
                    <a:pt x="19480" y="4456"/>
                    <a:pt x="20268" y="4737"/>
                    <a:pt x="20605" y="5470"/>
                  </a:cubicBezTo>
                  <a:cubicBezTo>
                    <a:pt x="20605" y="5470"/>
                    <a:pt x="20605" y="5470"/>
                    <a:pt x="21226" y="6877"/>
                  </a:cubicBezTo>
                  <a:cubicBezTo>
                    <a:pt x="21563" y="7553"/>
                    <a:pt x="21282" y="8341"/>
                    <a:pt x="20550" y="8679"/>
                  </a:cubicBezTo>
                  <a:cubicBezTo>
                    <a:pt x="20550" y="8679"/>
                    <a:pt x="20550" y="8679"/>
                    <a:pt x="19480" y="9187"/>
                  </a:cubicBezTo>
                  <a:cubicBezTo>
                    <a:pt x="19592" y="10032"/>
                    <a:pt x="19649" y="10876"/>
                    <a:pt x="19535" y="11721"/>
                  </a:cubicBezTo>
                  <a:cubicBezTo>
                    <a:pt x="19535" y="11721"/>
                    <a:pt x="19535" y="11721"/>
                    <a:pt x="20718" y="12172"/>
                  </a:cubicBezTo>
                  <a:cubicBezTo>
                    <a:pt x="21394" y="12454"/>
                    <a:pt x="21788" y="13242"/>
                    <a:pt x="21508" y="13918"/>
                  </a:cubicBezTo>
                  <a:cubicBezTo>
                    <a:pt x="21508" y="13918"/>
                    <a:pt x="21508" y="13918"/>
                    <a:pt x="21000" y="15381"/>
                  </a:cubicBezTo>
                  <a:cubicBezTo>
                    <a:pt x="20887" y="15719"/>
                    <a:pt x="20605" y="16001"/>
                    <a:pt x="20268" y="16171"/>
                  </a:cubicBezTo>
                  <a:cubicBezTo>
                    <a:pt x="19931" y="16340"/>
                    <a:pt x="19535" y="16340"/>
                    <a:pt x="19198" y="16227"/>
                  </a:cubicBezTo>
                  <a:cubicBezTo>
                    <a:pt x="19198" y="16227"/>
                    <a:pt x="19198" y="16227"/>
                    <a:pt x="18072" y="15775"/>
                  </a:cubicBezTo>
                  <a:cubicBezTo>
                    <a:pt x="17564" y="16508"/>
                    <a:pt x="17001" y="17127"/>
                    <a:pt x="16326" y="17635"/>
                  </a:cubicBezTo>
                  <a:cubicBezTo>
                    <a:pt x="16326" y="17635"/>
                    <a:pt x="16326" y="17635"/>
                    <a:pt x="16832" y="18760"/>
                  </a:cubicBezTo>
                  <a:cubicBezTo>
                    <a:pt x="17170" y="19437"/>
                    <a:pt x="16888" y="20281"/>
                    <a:pt x="16157" y="20620"/>
                  </a:cubicBezTo>
                  <a:cubicBezTo>
                    <a:pt x="16157" y="20620"/>
                    <a:pt x="16157" y="20620"/>
                    <a:pt x="14749" y="21239"/>
                  </a:cubicBezTo>
                  <a:cubicBezTo>
                    <a:pt x="14073" y="21577"/>
                    <a:pt x="13229" y="21296"/>
                    <a:pt x="12946" y="20563"/>
                  </a:cubicBezTo>
                  <a:cubicBezTo>
                    <a:pt x="12946" y="20563"/>
                    <a:pt x="12946" y="20563"/>
                    <a:pt x="12439" y="19492"/>
                  </a:cubicBezTo>
                  <a:cubicBezTo>
                    <a:pt x="11538" y="19605"/>
                    <a:pt x="10694" y="19661"/>
                    <a:pt x="9849" y="19550"/>
                  </a:cubicBezTo>
                  <a:cubicBezTo>
                    <a:pt x="9849" y="19550"/>
                    <a:pt x="9849" y="19550"/>
                    <a:pt x="9454" y="20733"/>
                  </a:cubicBezTo>
                  <a:cubicBezTo>
                    <a:pt x="9343" y="21070"/>
                    <a:pt x="9061" y="21351"/>
                    <a:pt x="8723" y="21464"/>
                  </a:cubicBezTo>
                  <a:cubicBezTo>
                    <a:pt x="8384" y="21634"/>
                    <a:pt x="7990" y="21634"/>
                    <a:pt x="7653" y="21521"/>
                  </a:cubicBezTo>
                  <a:cubicBezTo>
                    <a:pt x="7653" y="21521"/>
                    <a:pt x="7653" y="21521"/>
                    <a:pt x="6189" y="21013"/>
                  </a:cubicBezTo>
                  <a:cubicBezTo>
                    <a:pt x="5851" y="20844"/>
                    <a:pt x="5568" y="20620"/>
                    <a:pt x="5457" y="20281"/>
                  </a:cubicBezTo>
                  <a:cubicBezTo>
                    <a:pt x="5288" y="19943"/>
                    <a:pt x="5288" y="19550"/>
                    <a:pt x="5400" y="19211"/>
                  </a:cubicBezTo>
                  <a:cubicBezTo>
                    <a:pt x="5400" y="19211"/>
                    <a:pt x="5400" y="19211"/>
                    <a:pt x="5794" y="18085"/>
                  </a:cubicBezTo>
                  <a:cubicBezTo>
                    <a:pt x="5119" y="17579"/>
                    <a:pt x="4499" y="17015"/>
                    <a:pt x="3935" y="16340"/>
                  </a:cubicBezTo>
                  <a:cubicBezTo>
                    <a:pt x="3935" y="16340"/>
                    <a:pt x="3935" y="16340"/>
                    <a:pt x="2865" y="16845"/>
                  </a:cubicBezTo>
                  <a:cubicBezTo>
                    <a:pt x="2134" y="17184"/>
                    <a:pt x="1345" y="16845"/>
                    <a:pt x="1006" y="16171"/>
                  </a:cubicBezTo>
                  <a:cubicBezTo>
                    <a:pt x="1006" y="16171"/>
                    <a:pt x="1006" y="16171"/>
                    <a:pt x="331" y="14762"/>
                  </a:cubicBezTo>
                  <a:cubicBezTo>
                    <a:pt x="50" y="14087"/>
                    <a:pt x="331" y="13242"/>
                    <a:pt x="1006" y="12904"/>
                  </a:cubicBezTo>
                  <a:cubicBezTo>
                    <a:pt x="1006" y="12904"/>
                    <a:pt x="1006" y="12904"/>
                    <a:pt x="2134" y="12397"/>
                  </a:cubicBezTo>
                  <a:cubicBezTo>
                    <a:pt x="1965" y="11552"/>
                    <a:pt x="1965" y="10708"/>
                    <a:pt x="2077" y="9862"/>
                  </a:cubicBezTo>
                  <a:cubicBezTo>
                    <a:pt x="2077" y="9862"/>
                    <a:pt x="2077" y="9862"/>
                    <a:pt x="895" y="9468"/>
                  </a:cubicBezTo>
                  <a:cubicBezTo>
                    <a:pt x="557" y="9299"/>
                    <a:pt x="275" y="9074"/>
                    <a:pt x="105" y="8736"/>
                  </a:cubicBezTo>
                  <a:cubicBezTo>
                    <a:pt x="-5" y="8398"/>
                    <a:pt x="-61" y="8004"/>
                    <a:pt x="105" y="7666"/>
                  </a:cubicBezTo>
                  <a:cubicBezTo>
                    <a:pt x="105" y="7666"/>
                    <a:pt x="105" y="7666"/>
                    <a:pt x="613" y="6201"/>
                  </a:cubicBezTo>
                  <a:cubicBezTo>
                    <a:pt x="895" y="5526"/>
                    <a:pt x="1683" y="5132"/>
                    <a:pt x="2414" y="5413"/>
                  </a:cubicBezTo>
                  <a:cubicBezTo>
                    <a:pt x="2414" y="5413"/>
                    <a:pt x="2414" y="5413"/>
                    <a:pt x="3542" y="5808"/>
                  </a:cubicBezTo>
                  <a:cubicBezTo>
                    <a:pt x="3991" y="5132"/>
                    <a:pt x="4611" y="4512"/>
                    <a:pt x="5288" y="3949"/>
                  </a:cubicBezTo>
                  <a:cubicBezTo>
                    <a:pt x="5288" y="3949"/>
                    <a:pt x="5288" y="3949"/>
                    <a:pt x="4781" y="2822"/>
                  </a:cubicBezTo>
                  <a:cubicBezTo>
                    <a:pt x="4442" y="2147"/>
                    <a:pt x="4724" y="1301"/>
                    <a:pt x="5457" y="1020"/>
                  </a:cubicBezTo>
                  <a:cubicBezTo>
                    <a:pt x="5457" y="1020"/>
                    <a:pt x="5457" y="1020"/>
                    <a:pt x="6864" y="345"/>
                  </a:cubicBezTo>
                  <a:cubicBezTo>
                    <a:pt x="7539" y="63"/>
                    <a:pt x="8384" y="345"/>
                    <a:pt x="8666" y="1020"/>
                  </a:cubicBezTo>
                  <a:cubicBezTo>
                    <a:pt x="8666" y="1020"/>
                    <a:pt x="8666" y="1020"/>
                    <a:pt x="9174" y="2147"/>
                  </a:cubicBezTo>
                  <a:cubicBezTo>
                    <a:pt x="10018" y="1977"/>
                    <a:pt x="10919" y="1977"/>
                    <a:pt x="11708" y="2033"/>
                  </a:cubicBezTo>
                  <a:cubicBezTo>
                    <a:pt x="11708" y="2033"/>
                    <a:pt x="11708" y="2033"/>
                    <a:pt x="12159" y="907"/>
                  </a:cubicBezTo>
                  <a:cubicBezTo>
                    <a:pt x="12439" y="232"/>
                    <a:pt x="13229" y="-161"/>
                    <a:pt x="13961" y="63"/>
                  </a:cubicBezTo>
                  <a:close/>
                </a:path>
              </a:pathLst>
            </a:custGeom>
            <a:solidFill>
              <a:srgbClr val="93CDDD"/>
            </a:solidFill>
            <a:ln w="9525" cap="flat" cmpd="sng">
              <a:noFill/>
              <a:prstDash val="solid"/>
              <a:round/>
            </a:ln>
          </p:spPr>
          <p:txBody>
            <a:bodyPr rtlCol="0" anchor="ctr"/>
            <a:lstStyle/>
            <a:p>
              <a:pPr algn="ctr"/>
              <a:endParaRPr/>
            </a:p>
          </p:txBody>
        </p:sp>
      </p:grpSp>
      <p:grpSp>
        <p:nvGrpSpPr>
          <p:cNvPr id="599" name="组合"/>
          <p:cNvGrpSpPr>
            <a:grpSpLocks/>
          </p:cNvGrpSpPr>
          <p:nvPr/>
        </p:nvGrpSpPr>
        <p:grpSpPr>
          <a:xfrm>
            <a:off x="5584486" y="4161666"/>
            <a:ext cx="2951730" cy="411479"/>
            <a:chOff x="5584486" y="4161666"/>
            <a:chExt cx="2951730" cy="411479"/>
          </a:xfrm>
        </p:grpSpPr>
        <p:sp>
          <p:nvSpPr>
            <p:cNvPr id="597" name="矩形"/>
            <p:cNvSpPr>
              <a:spLocks/>
            </p:cNvSpPr>
            <p:nvPr/>
          </p:nvSpPr>
          <p:spPr>
            <a:xfrm>
              <a:off x="5834831" y="4161666"/>
              <a:ext cx="2701385" cy="41147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800" b="1" i="0" u="none" strike="noStrike" kern="1200" cap="none" spc="0" baseline="0">
                  <a:solidFill>
                    <a:schemeClr val="tx1"/>
                  </a:solidFill>
                  <a:latin typeface="微软雅黑" charset="0"/>
                  <a:ea typeface="微软雅黑" charset="0"/>
                  <a:cs typeface="微软雅黑" charset="0"/>
                </a:rPr>
                <a:t> 地理标志商标的意义</a:t>
              </a:r>
            </a:p>
          </p:txBody>
        </p:sp>
        <p:sp>
          <p:nvSpPr>
            <p:cNvPr id="598" name="曲线"/>
            <p:cNvSpPr>
              <a:spLocks noChangeAspect="1"/>
            </p:cNvSpPr>
            <p:nvPr/>
          </p:nvSpPr>
          <p:spPr>
            <a:xfrm>
              <a:off x="5584486" y="4183524"/>
              <a:ext cx="271225" cy="271370"/>
            </a:xfrm>
            <a:custGeom>
              <a:avLst/>
              <a:gdLst>
                <a:gd name="T1" fmla="*/ 0 w 21600"/>
                <a:gd name="T2" fmla="*/ 0 h 21600"/>
                <a:gd name="T3" fmla="*/ 21600 w 21600"/>
                <a:gd name="T4" fmla="*/ 21600 h 21600"/>
              </a:gdLst>
              <a:ahLst/>
              <a:cxnLst/>
              <a:rect l="T1" t="T2" r="T3" b="T4"/>
              <a:pathLst>
                <a:path w="21600" h="21600">
                  <a:moveTo>
                    <a:pt x="7990" y="10538"/>
                  </a:moveTo>
                  <a:cubicBezTo>
                    <a:pt x="7990" y="10538"/>
                    <a:pt x="7990" y="10538"/>
                    <a:pt x="7821" y="10651"/>
                  </a:cubicBezTo>
                  <a:cubicBezTo>
                    <a:pt x="7821" y="10651"/>
                    <a:pt x="7821" y="10651"/>
                    <a:pt x="8441" y="11271"/>
                  </a:cubicBezTo>
                  <a:cubicBezTo>
                    <a:pt x="8441" y="11271"/>
                    <a:pt x="8441" y="11271"/>
                    <a:pt x="8553" y="11157"/>
                  </a:cubicBezTo>
                  <a:cubicBezTo>
                    <a:pt x="8553" y="11157"/>
                    <a:pt x="8553" y="11101"/>
                    <a:pt x="8553" y="11101"/>
                  </a:cubicBezTo>
                  <a:cubicBezTo>
                    <a:pt x="8553" y="11101"/>
                    <a:pt x="8553" y="11101"/>
                    <a:pt x="8497" y="11045"/>
                  </a:cubicBezTo>
                  <a:cubicBezTo>
                    <a:pt x="8497" y="11045"/>
                    <a:pt x="8441" y="11045"/>
                    <a:pt x="8441" y="10989"/>
                  </a:cubicBezTo>
                  <a:cubicBezTo>
                    <a:pt x="8215" y="10933"/>
                    <a:pt x="8047" y="10763"/>
                    <a:pt x="8047" y="10538"/>
                  </a:cubicBezTo>
                  <a:cubicBezTo>
                    <a:pt x="8047" y="10538"/>
                    <a:pt x="8047" y="10538"/>
                    <a:pt x="7990" y="10538"/>
                  </a:cubicBezTo>
                  <a:close/>
                  <a:moveTo>
                    <a:pt x="12931" y="5369"/>
                  </a:moveTo>
                  <a:cubicBezTo>
                    <a:pt x="13719" y="5369"/>
                    <a:pt x="14340" y="6043"/>
                    <a:pt x="14340" y="6772"/>
                  </a:cubicBezTo>
                  <a:cubicBezTo>
                    <a:pt x="14340" y="7557"/>
                    <a:pt x="13719" y="8230"/>
                    <a:pt x="12931" y="8230"/>
                  </a:cubicBezTo>
                  <a:cubicBezTo>
                    <a:pt x="12143" y="8230"/>
                    <a:pt x="11525" y="7557"/>
                    <a:pt x="11525" y="6772"/>
                  </a:cubicBezTo>
                  <a:cubicBezTo>
                    <a:pt x="11525" y="6043"/>
                    <a:pt x="12143" y="5369"/>
                    <a:pt x="12931" y="5369"/>
                  </a:cubicBezTo>
                  <a:close/>
                  <a:moveTo>
                    <a:pt x="10807" y="3611"/>
                  </a:moveTo>
                  <a:cubicBezTo>
                    <a:pt x="9736" y="3611"/>
                    <a:pt x="8723" y="3837"/>
                    <a:pt x="7766" y="4287"/>
                  </a:cubicBezTo>
                  <a:cubicBezTo>
                    <a:pt x="4160" y="5919"/>
                    <a:pt x="2583" y="10200"/>
                    <a:pt x="4273" y="13804"/>
                  </a:cubicBezTo>
                  <a:cubicBezTo>
                    <a:pt x="5400" y="16396"/>
                    <a:pt x="7990" y="18028"/>
                    <a:pt x="10807" y="18028"/>
                  </a:cubicBezTo>
                  <a:cubicBezTo>
                    <a:pt x="11031" y="18028"/>
                    <a:pt x="11313" y="18028"/>
                    <a:pt x="11538" y="17973"/>
                  </a:cubicBezTo>
                  <a:cubicBezTo>
                    <a:pt x="11482" y="17973"/>
                    <a:pt x="11426" y="17973"/>
                    <a:pt x="11369" y="17973"/>
                  </a:cubicBezTo>
                  <a:cubicBezTo>
                    <a:pt x="11031" y="17860"/>
                    <a:pt x="10862" y="17522"/>
                    <a:pt x="10920" y="17184"/>
                  </a:cubicBezTo>
                  <a:cubicBezTo>
                    <a:pt x="10920" y="17184"/>
                    <a:pt x="10920" y="17184"/>
                    <a:pt x="11651" y="14480"/>
                  </a:cubicBezTo>
                  <a:cubicBezTo>
                    <a:pt x="11651" y="14480"/>
                    <a:pt x="11651" y="14480"/>
                    <a:pt x="10807" y="13242"/>
                  </a:cubicBezTo>
                  <a:cubicBezTo>
                    <a:pt x="10750" y="13242"/>
                    <a:pt x="10694" y="13186"/>
                    <a:pt x="10638" y="13186"/>
                  </a:cubicBezTo>
                  <a:cubicBezTo>
                    <a:pt x="10638" y="13186"/>
                    <a:pt x="10638" y="13186"/>
                    <a:pt x="10186" y="14425"/>
                  </a:cubicBezTo>
                  <a:cubicBezTo>
                    <a:pt x="10074" y="14705"/>
                    <a:pt x="9849" y="14875"/>
                    <a:pt x="9567" y="14875"/>
                  </a:cubicBezTo>
                  <a:cubicBezTo>
                    <a:pt x="9567" y="14875"/>
                    <a:pt x="9567" y="14875"/>
                    <a:pt x="7484" y="14987"/>
                  </a:cubicBezTo>
                  <a:cubicBezTo>
                    <a:pt x="7146" y="14987"/>
                    <a:pt x="6864" y="14705"/>
                    <a:pt x="6807" y="14368"/>
                  </a:cubicBezTo>
                  <a:cubicBezTo>
                    <a:pt x="6807" y="13974"/>
                    <a:pt x="7089" y="13693"/>
                    <a:pt x="7428" y="13693"/>
                  </a:cubicBezTo>
                  <a:cubicBezTo>
                    <a:pt x="7428" y="13693"/>
                    <a:pt x="7428" y="13693"/>
                    <a:pt x="9116" y="13580"/>
                  </a:cubicBezTo>
                  <a:cubicBezTo>
                    <a:pt x="9116" y="13580"/>
                    <a:pt x="9116" y="13580"/>
                    <a:pt x="9624" y="12172"/>
                  </a:cubicBezTo>
                  <a:cubicBezTo>
                    <a:pt x="9624" y="12003"/>
                    <a:pt x="9624" y="11889"/>
                    <a:pt x="9679" y="11721"/>
                  </a:cubicBezTo>
                  <a:cubicBezTo>
                    <a:pt x="9679" y="11721"/>
                    <a:pt x="9679" y="11721"/>
                    <a:pt x="10413" y="9355"/>
                  </a:cubicBezTo>
                  <a:cubicBezTo>
                    <a:pt x="10300" y="9412"/>
                    <a:pt x="10186" y="9468"/>
                    <a:pt x="10074" y="9524"/>
                  </a:cubicBezTo>
                  <a:cubicBezTo>
                    <a:pt x="9567" y="9806"/>
                    <a:pt x="9230" y="10200"/>
                    <a:pt x="9116" y="10651"/>
                  </a:cubicBezTo>
                  <a:cubicBezTo>
                    <a:pt x="9061" y="10820"/>
                    <a:pt x="8892" y="10989"/>
                    <a:pt x="8666" y="11045"/>
                  </a:cubicBezTo>
                  <a:cubicBezTo>
                    <a:pt x="8723" y="11101"/>
                    <a:pt x="8723" y="11215"/>
                    <a:pt x="8666" y="11271"/>
                  </a:cubicBezTo>
                  <a:cubicBezTo>
                    <a:pt x="8666" y="11271"/>
                    <a:pt x="8666" y="11271"/>
                    <a:pt x="8497" y="11382"/>
                  </a:cubicBezTo>
                  <a:cubicBezTo>
                    <a:pt x="8497" y="11382"/>
                    <a:pt x="8497" y="11382"/>
                    <a:pt x="9116" y="12003"/>
                  </a:cubicBezTo>
                  <a:cubicBezTo>
                    <a:pt x="9116" y="12003"/>
                    <a:pt x="9116" y="12003"/>
                    <a:pt x="7539" y="13410"/>
                  </a:cubicBezTo>
                  <a:cubicBezTo>
                    <a:pt x="7539" y="13410"/>
                    <a:pt x="7539" y="13410"/>
                    <a:pt x="5625" y="11382"/>
                  </a:cubicBezTo>
                  <a:cubicBezTo>
                    <a:pt x="5625" y="11382"/>
                    <a:pt x="5625" y="11382"/>
                    <a:pt x="7146" y="9918"/>
                  </a:cubicBezTo>
                  <a:cubicBezTo>
                    <a:pt x="7146" y="9918"/>
                    <a:pt x="7146" y="9918"/>
                    <a:pt x="7708" y="10538"/>
                  </a:cubicBezTo>
                  <a:cubicBezTo>
                    <a:pt x="7708" y="10538"/>
                    <a:pt x="7708" y="10538"/>
                    <a:pt x="7878" y="10426"/>
                  </a:cubicBezTo>
                  <a:cubicBezTo>
                    <a:pt x="7935" y="10369"/>
                    <a:pt x="7990" y="10369"/>
                    <a:pt x="8047" y="10369"/>
                  </a:cubicBezTo>
                  <a:cubicBezTo>
                    <a:pt x="8047" y="10369"/>
                    <a:pt x="8047" y="10369"/>
                    <a:pt x="8047" y="10312"/>
                  </a:cubicBezTo>
                  <a:cubicBezTo>
                    <a:pt x="8215" y="9638"/>
                    <a:pt x="8779" y="9017"/>
                    <a:pt x="9567" y="8567"/>
                  </a:cubicBezTo>
                  <a:cubicBezTo>
                    <a:pt x="10243" y="8173"/>
                    <a:pt x="10976" y="8003"/>
                    <a:pt x="11651" y="8003"/>
                  </a:cubicBezTo>
                  <a:cubicBezTo>
                    <a:pt x="11763" y="8003"/>
                    <a:pt x="11820" y="8003"/>
                    <a:pt x="11877" y="8003"/>
                  </a:cubicBezTo>
                  <a:cubicBezTo>
                    <a:pt x="11877" y="8003"/>
                    <a:pt x="12045" y="8061"/>
                    <a:pt x="12215" y="8061"/>
                  </a:cubicBezTo>
                  <a:cubicBezTo>
                    <a:pt x="12271" y="8117"/>
                    <a:pt x="12271" y="8117"/>
                    <a:pt x="12326" y="8117"/>
                  </a:cubicBezTo>
                  <a:cubicBezTo>
                    <a:pt x="12384" y="8173"/>
                    <a:pt x="12439" y="8173"/>
                    <a:pt x="12553" y="8230"/>
                  </a:cubicBezTo>
                  <a:cubicBezTo>
                    <a:pt x="12777" y="8397"/>
                    <a:pt x="13003" y="8679"/>
                    <a:pt x="13116" y="8962"/>
                  </a:cubicBezTo>
                  <a:cubicBezTo>
                    <a:pt x="13116" y="8962"/>
                    <a:pt x="13116" y="9017"/>
                    <a:pt x="13116" y="9017"/>
                  </a:cubicBezTo>
                  <a:cubicBezTo>
                    <a:pt x="13229" y="9242"/>
                    <a:pt x="13454" y="9468"/>
                    <a:pt x="13848" y="9580"/>
                  </a:cubicBezTo>
                  <a:cubicBezTo>
                    <a:pt x="14298" y="9694"/>
                    <a:pt x="14806" y="9638"/>
                    <a:pt x="15086" y="9412"/>
                  </a:cubicBezTo>
                  <a:cubicBezTo>
                    <a:pt x="15311" y="9242"/>
                    <a:pt x="15650" y="9242"/>
                    <a:pt x="15819" y="9468"/>
                  </a:cubicBezTo>
                  <a:cubicBezTo>
                    <a:pt x="16044" y="9694"/>
                    <a:pt x="15987" y="10032"/>
                    <a:pt x="15762" y="10257"/>
                  </a:cubicBezTo>
                  <a:cubicBezTo>
                    <a:pt x="15425" y="10595"/>
                    <a:pt x="14862" y="10763"/>
                    <a:pt x="14298" y="10763"/>
                  </a:cubicBezTo>
                  <a:cubicBezTo>
                    <a:pt x="14073" y="10763"/>
                    <a:pt x="13791" y="10707"/>
                    <a:pt x="13567" y="10651"/>
                  </a:cubicBezTo>
                  <a:cubicBezTo>
                    <a:pt x="13285" y="10538"/>
                    <a:pt x="13059" y="10482"/>
                    <a:pt x="12834" y="10312"/>
                  </a:cubicBezTo>
                  <a:cubicBezTo>
                    <a:pt x="12834" y="10312"/>
                    <a:pt x="12834" y="10312"/>
                    <a:pt x="12159" y="12510"/>
                  </a:cubicBezTo>
                  <a:cubicBezTo>
                    <a:pt x="12102" y="12621"/>
                    <a:pt x="12102" y="12678"/>
                    <a:pt x="12045" y="12734"/>
                  </a:cubicBezTo>
                  <a:cubicBezTo>
                    <a:pt x="12045" y="12734"/>
                    <a:pt x="12045" y="12734"/>
                    <a:pt x="12890" y="13974"/>
                  </a:cubicBezTo>
                  <a:cubicBezTo>
                    <a:pt x="13003" y="14142"/>
                    <a:pt x="13059" y="14312"/>
                    <a:pt x="13003" y="14480"/>
                  </a:cubicBezTo>
                  <a:cubicBezTo>
                    <a:pt x="13003" y="14480"/>
                    <a:pt x="13003" y="14480"/>
                    <a:pt x="12159" y="17522"/>
                  </a:cubicBezTo>
                  <a:cubicBezTo>
                    <a:pt x="12102" y="17747"/>
                    <a:pt x="11933" y="17917"/>
                    <a:pt x="11708" y="17973"/>
                  </a:cubicBezTo>
                  <a:cubicBezTo>
                    <a:pt x="12439" y="17860"/>
                    <a:pt x="13116" y="17690"/>
                    <a:pt x="13791" y="17352"/>
                  </a:cubicBezTo>
                  <a:cubicBezTo>
                    <a:pt x="17452" y="15719"/>
                    <a:pt x="19029" y="11382"/>
                    <a:pt x="17340" y="7779"/>
                  </a:cubicBezTo>
                  <a:cubicBezTo>
                    <a:pt x="16157" y="5244"/>
                    <a:pt x="13622" y="3611"/>
                    <a:pt x="10807" y="3611"/>
                  </a:cubicBezTo>
                  <a:close/>
                  <a:moveTo>
                    <a:pt x="13961" y="63"/>
                  </a:moveTo>
                  <a:cubicBezTo>
                    <a:pt x="13961" y="63"/>
                    <a:pt x="13961" y="63"/>
                    <a:pt x="15368" y="626"/>
                  </a:cubicBezTo>
                  <a:cubicBezTo>
                    <a:pt x="16101" y="907"/>
                    <a:pt x="16494" y="1695"/>
                    <a:pt x="16214" y="2429"/>
                  </a:cubicBezTo>
                  <a:cubicBezTo>
                    <a:pt x="16214" y="2429"/>
                    <a:pt x="16214" y="2429"/>
                    <a:pt x="15762" y="3554"/>
                  </a:cubicBezTo>
                  <a:cubicBezTo>
                    <a:pt x="16494" y="4005"/>
                    <a:pt x="17114" y="4625"/>
                    <a:pt x="17678" y="5300"/>
                  </a:cubicBezTo>
                  <a:cubicBezTo>
                    <a:pt x="17678" y="5300"/>
                    <a:pt x="17678" y="5300"/>
                    <a:pt x="18747" y="4737"/>
                  </a:cubicBezTo>
                  <a:cubicBezTo>
                    <a:pt x="19480" y="4455"/>
                    <a:pt x="20268" y="4737"/>
                    <a:pt x="20605" y="5470"/>
                  </a:cubicBezTo>
                  <a:cubicBezTo>
                    <a:pt x="20605" y="5470"/>
                    <a:pt x="20605" y="5470"/>
                    <a:pt x="21226" y="6877"/>
                  </a:cubicBezTo>
                  <a:cubicBezTo>
                    <a:pt x="21563" y="7553"/>
                    <a:pt x="21282" y="8341"/>
                    <a:pt x="20550" y="8679"/>
                  </a:cubicBezTo>
                  <a:cubicBezTo>
                    <a:pt x="20550" y="8679"/>
                    <a:pt x="20550" y="8679"/>
                    <a:pt x="19480" y="9186"/>
                  </a:cubicBezTo>
                  <a:cubicBezTo>
                    <a:pt x="19592" y="10032"/>
                    <a:pt x="19649" y="10876"/>
                    <a:pt x="19535" y="11721"/>
                  </a:cubicBezTo>
                  <a:cubicBezTo>
                    <a:pt x="19535" y="11721"/>
                    <a:pt x="19535" y="11721"/>
                    <a:pt x="20718" y="12172"/>
                  </a:cubicBezTo>
                  <a:cubicBezTo>
                    <a:pt x="21394" y="12454"/>
                    <a:pt x="21788" y="13242"/>
                    <a:pt x="21508" y="13918"/>
                  </a:cubicBezTo>
                  <a:cubicBezTo>
                    <a:pt x="21508" y="13918"/>
                    <a:pt x="21508" y="13918"/>
                    <a:pt x="21000" y="15381"/>
                  </a:cubicBezTo>
                  <a:cubicBezTo>
                    <a:pt x="20887" y="15719"/>
                    <a:pt x="20605" y="16001"/>
                    <a:pt x="20268" y="16170"/>
                  </a:cubicBezTo>
                  <a:cubicBezTo>
                    <a:pt x="19931" y="16340"/>
                    <a:pt x="19535" y="16340"/>
                    <a:pt x="19198" y="16226"/>
                  </a:cubicBezTo>
                  <a:cubicBezTo>
                    <a:pt x="19198" y="16226"/>
                    <a:pt x="19198" y="16226"/>
                    <a:pt x="18072" y="15775"/>
                  </a:cubicBezTo>
                  <a:cubicBezTo>
                    <a:pt x="17564" y="16508"/>
                    <a:pt x="17001" y="17128"/>
                    <a:pt x="16326" y="17635"/>
                  </a:cubicBezTo>
                  <a:cubicBezTo>
                    <a:pt x="16326" y="17635"/>
                    <a:pt x="16326" y="17635"/>
                    <a:pt x="16832" y="18760"/>
                  </a:cubicBezTo>
                  <a:cubicBezTo>
                    <a:pt x="17170" y="19437"/>
                    <a:pt x="16888" y="20281"/>
                    <a:pt x="16157" y="20620"/>
                  </a:cubicBezTo>
                  <a:cubicBezTo>
                    <a:pt x="16157" y="20620"/>
                    <a:pt x="16157" y="20620"/>
                    <a:pt x="14749" y="21239"/>
                  </a:cubicBezTo>
                  <a:cubicBezTo>
                    <a:pt x="14073" y="21577"/>
                    <a:pt x="13229" y="21295"/>
                    <a:pt x="12946" y="20564"/>
                  </a:cubicBezTo>
                  <a:cubicBezTo>
                    <a:pt x="12946" y="20564"/>
                    <a:pt x="12946" y="20564"/>
                    <a:pt x="12439" y="19493"/>
                  </a:cubicBezTo>
                  <a:cubicBezTo>
                    <a:pt x="11538" y="19605"/>
                    <a:pt x="10694" y="19661"/>
                    <a:pt x="9849" y="19550"/>
                  </a:cubicBezTo>
                  <a:cubicBezTo>
                    <a:pt x="9849" y="19550"/>
                    <a:pt x="9849" y="19550"/>
                    <a:pt x="9454" y="20733"/>
                  </a:cubicBezTo>
                  <a:cubicBezTo>
                    <a:pt x="9343" y="21070"/>
                    <a:pt x="9061" y="21352"/>
                    <a:pt x="8723" y="21464"/>
                  </a:cubicBezTo>
                  <a:cubicBezTo>
                    <a:pt x="8384" y="21633"/>
                    <a:pt x="7990" y="21633"/>
                    <a:pt x="7653" y="21521"/>
                  </a:cubicBezTo>
                  <a:cubicBezTo>
                    <a:pt x="7653" y="21521"/>
                    <a:pt x="7653" y="21521"/>
                    <a:pt x="6189" y="21014"/>
                  </a:cubicBezTo>
                  <a:cubicBezTo>
                    <a:pt x="5851" y="20844"/>
                    <a:pt x="5568" y="20620"/>
                    <a:pt x="5457" y="20281"/>
                  </a:cubicBezTo>
                  <a:cubicBezTo>
                    <a:pt x="5288" y="19943"/>
                    <a:pt x="5288" y="19550"/>
                    <a:pt x="5400" y="19211"/>
                  </a:cubicBezTo>
                  <a:cubicBezTo>
                    <a:pt x="5400" y="19211"/>
                    <a:pt x="5400" y="19211"/>
                    <a:pt x="5794" y="18084"/>
                  </a:cubicBezTo>
                  <a:cubicBezTo>
                    <a:pt x="5119" y="17579"/>
                    <a:pt x="4499" y="17014"/>
                    <a:pt x="3935" y="16340"/>
                  </a:cubicBezTo>
                  <a:cubicBezTo>
                    <a:pt x="3935" y="16340"/>
                    <a:pt x="3935" y="16340"/>
                    <a:pt x="2865" y="16845"/>
                  </a:cubicBezTo>
                  <a:cubicBezTo>
                    <a:pt x="2134" y="17184"/>
                    <a:pt x="1345" y="16845"/>
                    <a:pt x="1006" y="16170"/>
                  </a:cubicBezTo>
                  <a:cubicBezTo>
                    <a:pt x="1006" y="16170"/>
                    <a:pt x="1006" y="16170"/>
                    <a:pt x="331" y="14763"/>
                  </a:cubicBezTo>
                  <a:cubicBezTo>
                    <a:pt x="50" y="14087"/>
                    <a:pt x="331" y="13242"/>
                    <a:pt x="1006" y="12904"/>
                  </a:cubicBezTo>
                  <a:cubicBezTo>
                    <a:pt x="1006" y="12904"/>
                    <a:pt x="1006" y="12904"/>
                    <a:pt x="2134" y="12397"/>
                  </a:cubicBezTo>
                  <a:cubicBezTo>
                    <a:pt x="1965" y="11551"/>
                    <a:pt x="1965" y="10707"/>
                    <a:pt x="2077" y="9862"/>
                  </a:cubicBezTo>
                  <a:cubicBezTo>
                    <a:pt x="2077" y="9862"/>
                    <a:pt x="2077" y="9862"/>
                    <a:pt x="895" y="9468"/>
                  </a:cubicBezTo>
                  <a:cubicBezTo>
                    <a:pt x="557" y="9300"/>
                    <a:pt x="275" y="9074"/>
                    <a:pt x="105" y="8736"/>
                  </a:cubicBezTo>
                  <a:cubicBezTo>
                    <a:pt x="-5" y="8397"/>
                    <a:pt x="-61" y="8003"/>
                    <a:pt x="105" y="7665"/>
                  </a:cubicBezTo>
                  <a:cubicBezTo>
                    <a:pt x="105" y="7665"/>
                    <a:pt x="105" y="7665"/>
                    <a:pt x="613" y="6202"/>
                  </a:cubicBezTo>
                  <a:cubicBezTo>
                    <a:pt x="895" y="5526"/>
                    <a:pt x="1683" y="5132"/>
                    <a:pt x="2414" y="5413"/>
                  </a:cubicBezTo>
                  <a:cubicBezTo>
                    <a:pt x="2414" y="5413"/>
                    <a:pt x="2414" y="5413"/>
                    <a:pt x="3542" y="5808"/>
                  </a:cubicBezTo>
                  <a:cubicBezTo>
                    <a:pt x="3991" y="5132"/>
                    <a:pt x="4611" y="4511"/>
                    <a:pt x="5288" y="3949"/>
                  </a:cubicBezTo>
                  <a:cubicBezTo>
                    <a:pt x="5288" y="3949"/>
                    <a:pt x="5288" y="3949"/>
                    <a:pt x="4781" y="2822"/>
                  </a:cubicBezTo>
                  <a:cubicBezTo>
                    <a:pt x="4442" y="2146"/>
                    <a:pt x="4724" y="1301"/>
                    <a:pt x="5457" y="1021"/>
                  </a:cubicBezTo>
                  <a:cubicBezTo>
                    <a:pt x="5457" y="1021"/>
                    <a:pt x="5457" y="1021"/>
                    <a:pt x="6864" y="345"/>
                  </a:cubicBezTo>
                  <a:cubicBezTo>
                    <a:pt x="7539" y="63"/>
                    <a:pt x="8384" y="345"/>
                    <a:pt x="8666" y="1021"/>
                  </a:cubicBezTo>
                  <a:cubicBezTo>
                    <a:pt x="8666" y="1021"/>
                    <a:pt x="8666" y="1021"/>
                    <a:pt x="9174" y="2146"/>
                  </a:cubicBezTo>
                  <a:cubicBezTo>
                    <a:pt x="10018" y="1977"/>
                    <a:pt x="10920" y="1977"/>
                    <a:pt x="11708" y="2033"/>
                  </a:cubicBezTo>
                  <a:cubicBezTo>
                    <a:pt x="11708" y="2033"/>
                    <a:pt x="11708" y="2033"/>
                    <a:pt x="12159" y="907"/>
                  </a:cubicBezTo>
                  <a:cubicBezTo>
                    <a:pt x="12439" y="232"/>
                    <a:pt x="13229" y="-161"/>
                    <a:pt x="13961" y="63"/>
                  </a:cubicBezTo>
                  <a:close/>
                </a:path>
              </a:pathLst>
            </a:custGeom>
            <a:solidFill>
              <a:srgbClr val="93CDDD"/>
            </a:solidFill>
            <a:ln w="9525" cap="flat" cmpd="sng">
              <a:noFill/>
              <a:prstDash val="solid"/>
              <a:round/>
            </a:ln>
          </p:spPr>
          <p:txBody>
            <a:bodyPr rtlCol="0" anchor="ctr"/>
            <a:lstStyle/>
            <a:p>
              <a:pPr algn="ctr"/>
              <a:endParaRPr/>
            </a:p>
          </p:txBody>
        </p:sp>
      </p:grpSp>
      <p:grpSp>
        <p:nvGrpSpPr>
          <p:cNvPr id="602" name="组合"/>
          <p:cNvGrpSpPr>
            <a:grpSpLocks/>
          </p:cNvGrpSpPr>
          <p:nvPr/>
        </p:nvGrpSpPr>
        <p:grpSpPr>
          <a:xfrm>
            <a:off x="5666578" y="4857760"/>
            <a:ext cx="3253863" cy="411479"/>
            <a:chOff x="5666578" y="4857760"/>
            <a:chExt cx="3253863" cy="411479"/>
          </a:xfrm>
        </p:grpSpPr>
        <p:sp>
          <p:nvSpPr>
            <p:cNvPr id="600" name="矩形"/>
            <p:cNvSpPr>
              <a:spLocks/>
            </p:cNvSpPr>
            <p:nvPr/>
          </p:nvSpPr>
          <p:spPr>
            <a:xfrm>
              <a:off x="5940216" y="4857760"/>
              <a:ext cx="2980225" cy="41147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800" b="1" i="0" u="none" strike="noStrike" kern="1200" cap="none" spc="0" baseline="0">
                  <a:solidFill>
                    <a:schemeClr val="tx1"/>
                  </a:solidFill>
                  <a:latin typeface="微软雅黑" charset="0"/>
                  <a:ea typeface="微软雅黑" charset="0"/>
                  <a:cs typeface="微软雅黑" charset="0"/>
                </a:rPr>
                <a:t> 地理标志商标审查要点 </a:t>
              </a:r>
            </a:p>
          </p:txBody>
        </p:sp>
        <p:sp>
          <p:nvSpPr>
            <p:cNvPr id="601" name="曲线"/>
            <p:cNvSpPr>
              <a:spLocks noChangeAspect="1"/>
            </p:cNvSpPr>
            <p:nvPr/>
          </p:nvSpPr>
          <p:spPr>
            <a:xfrm>
              <a:off x="5666578" y="4895762"/>
              <a:ext cx="271225" cy="271371"/>
            </a:xfrm>
            <a:custGeom>
              <a:avLst/>
              <a:gdLst>
                <a:gd name="T1" fmla="*/ 0 w 21600"/>
                <a:gd name="T2" fmla="*/ 0 h 21600"/>
                <a:gd name="T3" fmla="*/ 21600 w 21600"/>
                <a:gd name="T4" fmla="*/ 21600 h 21600"/>
              </a:gdLst>
              <a:ahLst/>
              <a:cxnLst/>
              <a:rect l="T1" t="T2" r="T3" b="T4"/>
              <a:pathLst>
                <a:path w="21600" h="21600">
                  <a:moveTo>
                    <a:pt x="7990" y="10539"/>
                  </a:moveTo>
                  <a:cubicBezTo>
                    <a:pt x="7990" y="10539"/>
                    <a:pt x="7990" y="10539"/>
                    <a:pt x="7821" y="10651"/>
                  </a:cubicBezTo>
                  <a:cubicBezTo>
                    <a:pt x="7821" y="10651"/>
                    <a:pt x="7821" y="10651"/>
                    <a:pt x="8441" y="11271"/>
                  </a:cubicBezTo>
                  <a:cubicBezTo>
                    <a:pt x="8441" y="11271"/>
                    <a:pt x="8441" y="11271"/>
                    <a:pt x="8553" y="11157"/>
                  </a:cubicBezTo>
                  <a:cubicBezTo>
                    <a:pt x="8553" y="11157"/>
                    <a:pt x="8553" y="11101"/>
                    <a:pt x="8553" y="11101"/>
                  </a:cubicBezTo>
                  <a:cubicBezTo>
                    <a:pt x="8553" y="11101"/>
                    <a:pt x="8553" y="11101"/>
                    <a:pt x="8497" y="11045"/>
                  </a:cubicBezTo>
                  <a:cubicBezTo>
                    <a:pt x="8497" y="11045"/>
                    <a:pt x="8441" y="11045"/>
                    <a:pt x="8441" y="10988"/>
                  </a:cubicBezTo>
                  <a:cubicBezTo>
                    <a:pt x="8215" y="10932"/>
                    <a:pt x="8047" y="10763"/>
                    <a:pt x="8047" y="10539"/>
                  </a:cubicBezTo>
                  <a:cubicBezTo>
                    <a:pt x="8047" y="10539"/>
                    <a:pt x="8047" y="10539"/>
                    <a:pt x="7990" y="10539"/>
                  </a:cubicBezTo>
                  <a:close/>
                  <a:moveTo>
                    <a:pt x="12931" y="5369"/>
                  </a:moveTo>
                  <a:cubicBezTo>
                    <a:pt x="13719" y="5369"/>
                    <a:pt x="14340" y="6042"/>
                    <a:pt x="14340" y="6772"/>
                  </a:cubicBezTo>
                  <a:cubicBezTo>
                    <a:pt x="14340" y="7556"/>
                    <a:pt x="13719" y="8229"/>
                    <a:pt x="12931" y="8229"/>
                  </a:cubicBezTo>
                  <a:cubicBezTo>
                    <a:pt x="12143" y="8229"/>
                    <a:pt x="11525" y="7556"/>
                    <a:pt x="11525" y="6772"/>
                  </a:cubicBezTo>
                  <a:cubicBezTo>
                    <a:pt x="11525" y="6042"/>
                    <a:pt x="12143" y="5369"/>
                    <a:pt x="12931" y="5369"/>
                  </a:cubicBezTo>
                  <a:close/>
                  <a:moveTo>
                    <a:pt x="10807" y="3610"/>
                  </a:moveTo>
                  <a:cubicBezTo>
                    <a:pt x="9736" y="3610"/>
                    <a:pt x="8723" y="3837"/>
                    <a:pt x="7766" y="4286"/>
                  </a:cubicBezTo>
                  <a:cubicBezTo>
                    <a:pt x="4160" y="5920"/>
                    <a:pt x="2583" y="10200"/>
                    <a:pt x="4273" y="13804"/>
                  </a:cubicBezTo>
                  <a:cubicBezTo>
                    <a:pt x="5400" y="16395"/>
                    <a:pt x="7990" y="18029"/>
                    <a:pt x="10807" y="18029"/>
                  </a:cubicBezTo>
                  <a:cubicBezTo>
                    <a:pt x="11031" y="18029"/>
                    <a:pt x="11313" y="18029"/>
                    <a:pt x="11538" y="17973"/>
                  </a:cubicBezTo>
                  <a:cubicBezTo>
                    <a:pt x="11482" y="17973"/>
                    <a:pt x="11426" y="17973"/>
                    <a:pt x="11369" y="17973"/>
                  </a:cubicBezTo>
                  <a:cubicBezTo>
                    <a:pt x="11031" y="17859"/>
                    <a:pt x="10862" y="17522"/>
                    <a:pt x="10920" y="17183"/>
                  </a:cubicBezTo>
                  <a:cubicBezTo>
                    <a:pt x="10920" y="17183"/>
                    <a:pt x="10920" y="17183"/>
                    <a:pt x="11651" y="14480"/>
                  </a:cubicBezTo>
                  <a:cubicBezTo>
                    <a:pt x="11651" y="14480"/>
                    <a:pt x="11651" y="14480"/>
                    <a:pt x="10807" y="13242"/>
                  </a:cubicBezTo>
                  <a:cubicBezTo>
                    <a:pt x="10750" y="13242"/>
                    <a:pt x="10694" y="13186"/>
                    <a:pt x="10638" y="13186"/>
                  </a:cubicBezTo>
                  <a:cubicBezTo>
                    <a:pt x="10638" y="13186"/>
                    <a:pt x="10638" y="13186"/>
                    <a:pt x="10186" y="14424"/>
                  </a:cubicBezTo>
                  <a:cubicBezTo>
                    <a:pt x="10074" y="14706"/>
                    <a:pt x="9849" y="14874"/>
                    <a:pt x="9567" y="14874"/>
                  </a:cubicBezTo>
                  <a:cubicBezTo>
                    <a:pt x="9567" y="14874"/>
                    <a:pt x="9567" y="14874"/>
                    <a:pt x="7484" y="14987"/>
                  </a:cubicBezTo>
                  <a:cubicBezTo>
                    <a:pt x="7146" y="14987"/>
                    <a:pt x="6864" y="14706"/>
                    <a:pt x="6807" y="14368"/>
                  </a:cubicBezTo>
                  <a:cubicBezTo>
                    <a:pt x="6807" y="13974"/>
                    <a:pt x="7089" y="13692"/>
                    <a:pt x="7428" y="13692"/>
                  </a:cubicBezTo>
                  <a:cubicBezTo>
                    <a:pt x="7428" y="13692"/>
                    <a:pt x="7428" y="13692"/>
                    <a:pt x="9116" y="13579"/>
                  </a:cubicBezTo>
                  <a:cubicBezTo>
                    <a:pt x="9116" y="13579"/>
                    <a:pt x="9116" y="13579"/>
                    <a:pt x="9624" y="12171"/>
                  </a:cubicBezTo>
                  <a:cubicBezTo>
                    <a:pt x="9624" y="12003"/>
                    <a:pt x="9624" y="11889"/>
                    <a:pt x="9679" y="11721"/>
                  </a:cubicBezTo>
                  <a:cubicBezTo>
                    <a:pt x="9679" y="11721"/>
                    <a:pt x="9679" y="11721"/>
                    <a:pt x="10413" y="9356"/>
                  </a:cubicBezTo>
                  <a:cubicBezTo>
                    <a:pt x="10300" y="9411"/>
                    <a:pt x="10186" y="9469"/>
                    <a:pt x="10074" y="9524"/>
                  </a:cubicBezTo>
                  <a:cubicBezTo>
                    <a:pt x="9567" y="9806"/>
                    <a:pt x="9230" y="10200"/>
                    <a:pt x="9116" y="10651"/>
                  </a:cubicBezTo>
                  <a:cubicBezTo>
                    <a:pt x="9061" y="10820"/>
                    <a:pt x="8892" y="10988"/>
                    <a:pt x="8666" y="11045"/>
                  </a:cubicBezTo>
                  <a:cubicBezTo>
                    <a:pt x="8723" y="11101"/>
                    <a:pt x="8723" y="11215"/>
                    <a:pt x="8666" y="11271"/>
                  </a:cubicBezTo>
                  <a:cubicBezTo>
                    <a:pt x="8666" y="11271"/>
                    <a:pt x="8666" y="11271"/>
                    <a:pt x="8497" y="11382"/>
                  </a:cubicBezTo>
                  <a:cubicBezTo>
                    <a:pt x="8497" y="11382"/>
                    <a:pt x="8497" y="11382"/>
                    <a:pt x="9116" y="12003"/>
                  </a:cubicBezTo>
                  <a:cubicBezTo>
                    <a:pt x="9116" y="12003"/>
                    <a:pt x="9116" y="12003"/>
                    <a:pt x="7539" y="13410"/>
                  </a:cubicBezTo>
                  <a:cubicBezTo>
                    <a:pt x="7539" y="13410"/>
                    <a:pt x="7539" y="13410"/>
                    <a:pt x="5625" y="11382"/>
                  </a:cubicBezTo>
                  <a:cubicBezTo>
                    <a:pt x="5625" y="11382"/>
                    <a:pt x="5625" y="11382"/>
                    <a:pt x="7146" y="9919"/>
                  </a:cubicBezTo>
                  <a:cubicBezTo>
                    <a:pt x="7146" y="9919"/>
                    <a:pt x="7146" y="9919"/>
                    <a:pt x="7708" y="10539"/>
                  </a:cubicBezTo>
                  <a:cubicBezTo>
                    <a:pt x="7708" y="10539"/>
                    <a:pt x="7708" y="10539"/>
                    <a:pt x="7878" y="10426"/>
                  </a:cubicBezTo>
                  <a:cubicBezTo>
                    <a:pt x="7935" y="10369"/>
                    <a:pt x="7990" y="10369"/>
                    <a:pt x="8047" y="10369"/>
                  </a:cubicBezTo>
                  <a:cubicBezTo>
                    <a:pt x="8047" y="10369"/>
                    <a:pt x="8047" y="10369"/>
                    <a:pt x="8047" y="10312"/>
                  </a:cubicBezTo>
                  <a:cubicBezTo>
                    <a:pt x="8215" y="9637"/>
                    <a:pt x="8779" y="9018"/>
                    <a:pt x="9567" y="8567"/>
                  </a:cubicBezTo>
                  <a:cubicBezTo>
                    <a:pt x="10243" y="8173"/>
                    <a:pt x="10976" y="8003"/>
                    <a:pt x="11651" y="8003"/>
                  </a:cubicBezTo>
                  <a:cubicBezTo>
                    <a:pt x="11763" y="8003"/>
                    <a:pt x="11820" y="8003"/>
                    <a:pt x="11877" y="8003"/>
                  </a:cubicBezTo>
                  <a:cubicBezTo>
                    <a:pt x="11877" y="8003"/>
                    <a:pt x="12045" y="8061"/>
                    <a:pt x="12215" y="8061"/>
                  </a:cubicBezTo>
                  <a:cubicBezTo>
                    <a:pt x="12271" y="8116"/>
                    <a:pt x="12271" y="8116"/>
                    <a:pt x="12326" y="8116"/>
                  </a:cubicBezTo>
                  <a:cubicBezTo>
                    <a:pt x="12384" y="8173"/>
                    <a:pt x="12439" y="8173"/>
                    <a:pt x="12553" y="8229"/>
                  </a:cubicBezTo>
                  <a:cubicBezTo>
                    <a:pt x="12777" y="8398"/>
                    <a:pt x="13003" y="8679"/>
                    <a:pt x="13116" y="8962"/>
                  </a:cubicBezTo>
                  <a:cubicBezTo>
                    <a:pt x="13116" y="8962"/>
                    <a:pt x="13116" y="9018"/>
                    <a:pt x="13116" y="9018"/>
                  </a:cubicBezTo>
                  <a:cubicBezTo>
                    <a:pt x="13229" y="9243"/>
                    <a:pt x="13454" y="9469"/>
                    <a:pt x="13848" y="9580"/>
                  </a:cubicBezTo>
                  <a:cubicBezTo>
                    <a:pt x="14298" y="9694"/>
                    <a:pt x="14806" y="9637"/>
                    <a:pt x="15086" y="9411"/>
                  </a:cubicBezTo>
                  <a:cubicBezTo>
                    <a:pt x="15311" y="9243"/>
                    <a:pt x="15650" y="9243"/>
                    <a:pt x="15819" y="9469"/>
                  </a:cubicBezTo>
                  <a:cubicBezTo>
                    <a:pt x="16044" y="9694"/>
                    <a:pt x="15987" y="10031"/>
                    <a:pt x="15762" y="10256"/>
                  </a:cubicBezTo>
                  <a:cubicBezTo>
                    <a:pt x="15425" y="10595"/>
                    <a:pt x="14862" y="10763"/>
                    <a:pt x="14298" y="10763"/>
                  </a:cubicBezTo>
                  <a:cubicBezTo>
                    <a:pt x="14073" y="10763"/>
                    <a:pt x="13791" y="10708"/>
                    <a:pt x="13567" y="10651"/>
                  </a:cubicBezTo>
                  <a:cubicBezTo>
                    <a:pt x="13285" y="10539"/>
                    <a:pt x="13059" y="10482"/>
                    <a:pt x="12834" y="10312"/>
                  </a:cubicBezTo>
                  <a:cubicBezTo>
                    <a:pt x="12834" y="10312"/>
                    <a:pt x="12834" y="10312"/>
                    <a:pt x="12159" y="12509"/>
                  </a:cubicBezTo>
                  <a:cubicBezTo>
                    <a:pt x="12102" y="12622"/>
                    <a:pt x="12102" y="12679"/>
                    <a:pt x="12045" y="12735"/>
                  </a:cubicBezTo>
                  <a:cubicBezTo>
                    <a:pt x="12045" y="12735"/>
                    <a:pt x="12045" y="12735"/>
                    <a:pt x="12890" y="13974"/>
                  </a:cubicBezTo>
                  <a:cubicBezTo>
                    <a:pt x="13003" y="14142"/>
                    <a:pt x="13059" y="14311"/>
                    <a:pt x="13003" y="14480"/>
                  </a:cubicBezTo>
                  <a:cubicBezTo>
                    <a:pt x="13003" y="14480"/>
                    <a:pt x="13003" y="14480"/>
                    <a:pt x="12159" y="17522"/>
                  </a:cubicBezTo>
                  <a:cubicBezTo>
                    <a:pt x="12102" y="17747"/>
                    <a:pt x="11933" y="17916"/>
                    <a:pt x="11708" y="17973"/>
                  </a:cubicBezTo>
                  <a:cubicBezTo>
                    <a:pt x="12439" y="17859"/>
                    <a:pt x="13116" y="17690"/>
                    <a:pt x="13791" y="17353"/>
                  </a:cubicBezTo>
                  <a:cubicBezTo>
                    <a:pt x="17452" y="15720"/>
                    <a:pt x="19029" y="11382"/>
                    <a:pt x="17340" y="7778"/>
                  </a:cubicBezTo>
                  <a:cubicBezTo>
                    <a:pt x="16157" y="5245"/>
                    <a:pt x="13622" y="3610"/>
                    <a:pt x="10807" y="3610"/>
                  </a:cubicBezTo>
                  <a:close/>
                  <a:moveTo>
                    <a:pt x="13961" y="62"/>
                  </a:moveTo>
                  <a:cubicBezTo>
                    <a:pt x="13961" y="62"/>
                    <a:pt x="13961" y="62"/>
                    <a:pt x="15368" y="625"/>
                  </a:cubicBezTo>
                  <a:cubicBezTo>
                    <a:pt x="16101" y="907"/>
                    <a:pt x="16494" y="1696"/>
                    <a:pt x="16214" y="2428"/>
                  </a:cubicBezTo>
                  <a:cubicBezTo>
                    <a:pt x="16214" y="2428"/>
                    <a:pt x="16214" y="2428"/>
                    <a:pt x="15762" y="3554"/>
                  </a:cubicBezTo>
                  <a:cubicBezTo>
                    <a:pt x="16494" y="4006"/>
                    <a:pt x="17114" y="4624"/>
                    <a:pt x="17678" y="5300"/>
                  </a:cubicBezTo>
                  <a:cubicBezTo>
                    <a:pt x="17678" y="5300"/>
                    <a:pt x="17678" y="5300"/>
                    <a:pt x="18747" y="4737"/>
                  </a:cubicBezTo>
                  <a:cubicBezTo>
                    <a:pt x="19480" y="4456"/>
                    <a:pt x="20268" y="4737"/>
                    <a:pt x="20605" y="5469"/>
                  </a:cubicBezTo>
                  <a:cubicBezTo>
                    <a:pt x="20605" y="5469"/>
                    <a:pt x="20605" y="5469"/>
                    <a:pt x="21226" y="6877"/>
                  </a:cubicBezTo>
                  <a:cubicBezTo>
                    <a:pt x="21563" y="7553"/>
                    <a:pt x="21282" y="8342"/>
                    <a:pt x="20550" y="8679"/>
                  </a:cubicBezTo>
                  <a:cubicBezTo>
                    <a:pt x="20550" y="8679"/>
                    <a:pt x="20550" y="8679"/>
                    <a:pt x="19480" y="9187"/>
                  </a:cubicBezTo>
                  <a:cubicBezTo>
                    <a:pt x="19592" y="10031"/>
                    <a:pt x="19649" y="10876"/>
                    <a:pt x="19535" y="11721"/>
                  </a:cubicBezTo>
                  <a:cubicBezTo>
                    <a:pt x="19535" y="11721"/>
                    <a:pt x="19535" y="11721"/>
                    <a:pt x="20718" y="12171"/>
                  </a:cubicBezTo>
                  <a:cubicBezTo>
                    <a:pt x="21394" y="12453"/>
                    <a:pt x="21788" y="13242"/>
                    <a:pt x="21508" y="13918"/>
                  </a:cubicBezTo>
                  <a:cubicBezTo>
                    <a:pt x="21508" y="13918"/>
                    <a:pt x="21508" y="13918"/>
                    <a:pt x="21000" y="15382"/>
                  </a:cubicBezTo>
                  <a:cubicBezTo>
                    <a:pt x="20887" y="15720"/>
                    <a:pt x="20605" y="16001"/>
                    <a:pt x="20268" y="16171"/>
                  </a:cubicBezTo>
                  <a:cubicBezTo>
                    <a:pt x="19931" y="16339"/>
                    <a:pt x="19535" y="16339"/>
                    <a:pt x="19198" y="16227"/>
                  </a:cubicBezTo>
                  <a:cubicBezTo>
                    <a:pt x="19198" y="16227"/>
                    <a:pt x="19198" y="16227"/>
                    <a:pt x="18072" y="15776"/>
                  </a:cubicBezTo>
                  <a:cubicBezTo>
                    <a:pt x="17564" y="16508"/>
                    <a:pt x="17001" y="17127"/>
                    <a:pt x="16326" y="17634"/>
                  </a:cubicBezTo>
                  <a:cubicBezTo>
                    <a:pt x="16326" y="17634"/>
                    <a:pt x="16326" y="17634"/>
                    <a:pt x="16832" y="18761"/>
                  </a:cubicBezTo>
                  <a:cubicBezTo>
                    <a:pt x="17170" y="19436"/>
                    <a:pt x="16888" y="20282"/>
                    <a:pt x="16157" y="20620"/>
                  </a:cubicBezTo>
                  <a:cubicBezTo>
                    <a:pt x="16157" y="20620"/>
                    <a:pt x="16157" y="20620"/>
                    <a:pt x="14749" y="21238"/>
                  </a:cubicBezTo>
                  <a:cubicBezTo>
                    <a:pt x="14073" y="21577"/>
                    <a:pt x="13229" y="21295"/>
                    <a:pt x="12946" y="20563"/>
                  </a:cubicBezTo>
                  <a:cubicBezTo>
                    <a:pt x="12946" y="20563"/>
                    <a:pt x="12946" y="20563"/>
                    <a:pt x="12439" y="19493"/>
                  </a:cubicBezTo>
                  <a:cubicBezTo>
                    <a:pt x="11538" y="19606"/>
                    <a:pt x="10694" y="19661"/>
                    <a:pt x="9849" y="19550"/>
                  </a:cubicBezTo>
                  <a:cubicBezTo>
                    <a:pt x="9849" y="19550"/>
                    <a:pt x="9849" y="19550"/>
                    <a:pt x="9454" y="20732"/>
                  </a:cubicBezTo>
                  <a:cubicBezTo>
                    <a:pt x="9343" y="21070"/>
                    <a:pt x="9061" y="21351"/>
                    <a:pt x="8723" y="21465"/>
                  </a:cubicBezTo>
                  <a:cubicBezTo>
                    <a:pt x="8384" y="21634"/>
                    <a:pt x="7990" y="21634"/>
                    <a:pt x="7653" y="21521"/>
                  </a:cubicBezTo>
                  <a:cubicBezTo>
                    <a:pt x="7653" y="21521"/>
                    <a:pt x="7653" y="21521"/>
                    <a:pt x="6189" y="21013"/>
                  </a:cubicBezTo>
                  <a:cubicBezTo>
                    <a:pt x="5851" y="20845"/>
                    <a:pt x="5568" y="20620"/>
                    <a:pt x="5457" y="20282"/>
                  </a:cubicBezTo>
                  <a:cubicBezTo>
                    <a:pt x="5288" y="19944"/>
                    <a:pt x="5288" y="19550"/>
                    <a:pt x="5400" y="19211"/>
                  </a:cubicBezTo>
                  <a:cubicBezTo>
                    <a:pt x="5400" y="19211"/>
                    <a:pt x="5400" y="19211"/>
                    <a:pt x="5794" y="18086"/>
                  </a:cubicBezTo>
                  <a:cubicBezTo>
                    <a:pt x="5119" y="17579"/>
                    <a:pt x="4499" y="17014"/>
                    <a:pt x="3935" y="16339"/>
                  </a:cubicBezTo>
                  <a:cubicBezTo>
                    <a:pt x="3935" y="16339"/>
                    <a:pt x="3935" y="16339"/>
                    <a:pt x="2865" y="16845"/>
                  </a:cubicBezTo>
                  <a:cubicBezTo>
                    <a:pt x="2134" y="17183"/>
                    <a:pt x="1345" y="16845"/>
                    <a:pt x="1006" y="16171"/>
                  </a:cubicBezTo>
                  <a:cubicBezTo>
                    <a:pt x="1006" y="16171"/>
                    <a:pt x="1006" y="16171"/>
                    <a:pt x="331" y="14763"/>
                  </a:cubicBezTo>
                  <a:cubicBezTo>
                    <a:pt x="50" y="14087"/>
                    <a:pt x="331" y="13242"/>
                    <a:pt x="1006" y="12903"/>
                  </a:cubicBezTo>
                  <a:cubicBezTo>
                    <a:pt x="1006" y="12903"/>
                    <a:pt x="1006" y="12903"/>
                    <a:pt x="2134" y="12397"/>
                  </a:cubicBezTo>
                  <a:cubicBezTo>
                    <a:pt x="1965" y="11551"/>
                    <a:pt x="1965" y="10708"/>
                    <a:pt x="2077" y="9863"/>
                  </a:cubicBezTo>
                  <a:cubicBezTo>
                    <a:pt x="2077" y="9863"/>
                    <a:pt x="2077" y="9863"/>
                    <a:pt x="895" y="9469"/>
                  </a:cubicBezTo>
                  <a:cubicBezTo>
                    <a:pt x="557" y="9300"/>
                    <a:pt x="275" y="9074"/>
                    <a:pt x="105" y="8735"/>
                  </a:cubicBezTo>
                  <a:cubicBezTo>
                    <a:pt x="-5" y="8398"/>
                    <a:pt x="-61" y="8003"/>
                    <a:pt x="105" y="7666"/>
                  </a:cubicBezTo>
                  <a:cubicBezTo>
                    <a:pt x="105" y="7666"/>
                    <a:pt x="105" y="7666"/>
                    <a:pt x="613" y="6201"/>
                  </a:cubicBezTo>
                  <a:cubicBezTo>
                    <a:pt x="895" y="5525"/>
                    <a:pt x="1683" y="5131"/>
                    <a:pt x="2414" y="5413"/>
                  </a:cubicBezTo>
                  <a:cubicBezTo>
                    <a:pt x="2414" y="5413"/>
                    <a:pt x="2414" y="5413"/>
                    <a:pt x="3542" y="5807"/>
                  </a:cubicBezTo>
                  <a:cubicBezTo>
                    <a:pt x="3991" y="5131"/>
                    <a:pt x="4611" y="4511"/>
                    <a:pt x="5288" y="3948"/>
                  </a:cubicBezTo>
                  <a:cubicBezTo>
                    <a:pt x="5288" y="3948"/>
                    <a:pt x="5288" y="3948"/>
                    <a:pt x="4781" y="2822"/>
                  </a:cubicBezTo>
                  <a:cubicBezTo>
                    <a:pt x="4442" y="2147"/>
                    <a:pt x="4724" y="1301"/>
                    <a:pt x="5457" y="1021"/>
                  </a:cubicBezTo>
                  <a:cubicBezTo>
                    <a:pt x="5457" y="1021"/>
                    <a:pt x="5457" y="1021"/>
                    <a:pt x="6864" y="345"/>
                  </a:cubicBezTo>
                  <a:cubicBezTo>
                    <a:pt x="7539" y="62"/>
                    <a:pt x="8384" y="345"/>
                    <a:pt x="8666" y="1021"/>
                  </a:cubicBezTo>
                  <a:cubicBezTo>
                    <a:pt x="8666" y="1021"/>
                    <a:pt x="8666" y="1021"/>
                    <a:pt x="9174" y="2147"/>
                  </a:cubicBezTo>
                  <a:cubicBezTo>
                    <a:pt x="10018" y="1977"/>
                    <a:pt x="10920" y="1977"/>
                    <a:pt x="11708" y="2033"/>
                  </a:cubicBezTo>
                  <a:cubicBezTo>
                    <a:pt x="11708" y="2033"/>
                    <a:pt x="11708" y="2033"/>
                    <a:pt x="12159" y="907"/>
                  </a:cubicBezTo>
                  <a:cubicBezTo>
                    <a:pt x="12439" y="231"/>
                    <a:pt x="13229" y="-160"/>
                    <a:pt x="13961" y="62"/>
                  </a:cubicBezTo>
                  <a:close/>
                </a:path>
              </a:pathLst>
            </a:custGeom>
            <a:solidFill>
              <a:srgbClr val="93CDDD"/>
            </a:solidFill>
            <a:ln w="9525" cap="flat" cmpd="sng">
              <a:noFill/>
              <a:prstDash val="solid"/>
              <a:round/>
            </a:ln>
          </p:spPr>
          <p:txBody>
            <a:bodyPr rtlCol="0" anchor="ctr"/>
            <a:lstStyle/>
            <a:p>
              <a:pPr algn="ctr"/>
              <a:endParaRPr/>
            </a:p>
          </p:txBody>
        </p:sp>
      </p:grpSp>
      <p:sp>
        <p:nvSpPr>
          <p:cNvPr id="603" name="动作按钮: 前进或后一张">
            <a:hlinkClick r:id="rId3" highlightClick="1"/>
          </p:cNvPr>
          <p:cNvSpPr>
            <a:spLocks/>
          </p:cNvSpPr>
          <p:nvPr/>
        </p:nvSpPr>
        <p:spPr>
          <a:xfrm rot="18719972">
            <a:off x="5119021" y="2286824"/>
            <a:ext cx="302171" cy="45712"/>
          </a:xfrm>
          <a:prstGeom prst="actionButtonForwardNext">
            <a:avLst/>
          </a:prstGeom>
          <a:solidFill>
            <a:srgbClr val="00B0F0"/>
          </a:solidFill>
          <a:ln w="25400" cap="flat" cmpd="sng">
            <a:solidFill>
              <a:srgbClr val="385D8A"/>
            </a:solidFill>
            <a:prstDash val="solid"/>
            <a:round/>
          </a:ln>
        </p:spPr>
        <p:txBody>
          <a:bodyPr rtlCol="0" anchor="ctr"/>
          <a:lstStyle/>
          <a:p>
            <a:pPr algn="ctr"/>
            <a:endParaRPr/>
          </a:p>
        </p:txBody>
      </p:sp>
      <p:sp>
        <p:nvSpPr>
          <p:cNvPr id="604" name="动作按钮: 前进或后一张">
            <a:hlinkClick r:id="rId3" highlightClick="1"/>
          </p:cNvPr>
          <p:cNvSpPr>
            <a:spLocks/>
          </p:cNvSpPr>
          <p:nvPr/>
        </p:nvSpPr>
        <p:spPr>
          <a:xfrm rot="18719972">
            <a:off x="5133508" y="2962212"/>
            <a:ext cx="302171" cy="45713"/>
          </a:xfrm>
          <a:prstGeom prst="actionButtonForwardNext">
            <a:avLst/>
          </a:prstGeom>
          <a:solidFill>
            <a:srgbClr val="00B0F0"/>
          </a:solidFill>
          <a:ln w="25400" cap="flat" cmpd="sng">
            <a:solidFill>
              <a:srgbClr val="385D8A"/>
            </a:solidFill>
            <a:prstDash val="solid"/>
            <a:round/>
          </a:ln>
        </p:spPr>
        <p:txBody>
          <a:bodyPr rtlCol="0" anchor="ctr"/>
          <a:lstStyle/>
          <a:p>
            <a:pPr algn="ctr"/>
            <a:endParaRPr/>
          </a:p>
        </p:txBody>
      </p:sp>
      <p:sp>
        <p:nvSpPr>
          <p:cNvPr id="605" name="动作按钮: 前进或后一张">
            <a:hlinkClick r:id="rId3" highlightClick="1"/>
          </p:cNvPr>
          <p:cNvSpPr>
            <a:spLocks/>
          </p:cNvSpPr>
          <p:nvPr/>
        </p:nvSpPr>
        <p:spPr>
          <a:xfrm rot="18719972">
            <a:off x="5133508" y="3605155"/>
            <a:ext cx="302171" cy="45713"/>
          </a:xfrm>
          <a:prstGeom prst="actionButtonForwardNext">
            <a:avLst/>
          </a:prstGeom>
          <a:solidFill>
            <a:srgbClr val="00B0F0"/>
          </a:solidFill>
          <a:ln w="25400" cap="flat" cmpd="sng">
            <a:solidFill>
              <a:srgbClr val="385D8A"/>
            </a:solidFill>
            <a:prstDash val="solid"/>
            <a:round/>
          </a:ln>
        </p:spPr>
        <p:txBody>
          <a:bodyPr rtlCol="0" anchor="ctr"/>
          <a:lstStyle/>
          <a:p>
            <a:pPr algn="ctr"/>
            <a:endParaRPr/>
          </a:p>
        </p:txBody>
      </p:sp>
      <p:sp>
        <p:nvSpPr>
          <p:cNvPr id="606" name="动作按钮: 前进或后一张">
            <a:hlinkClick r:id="rId3" highlightClick="1"/>
          </p:cNvPr>
          <p:cNvSpPr>
            <a:spLocks/>
          </p:cNvSpPr>
          <p:nvPr/>
        </p:nvSpPr>
        <p:spPr>
          <a:xfrm rot="18719972">
            <a:off x="5119021" y="4363822"/>
            <a:ext cx="302171" cy="45713"/>
          </a:xfrm>
          <a:prstGeom prst="actionButtonForwardNext">
            <a:avLst/>
          </a:prstGeom>
          <a:solidFill>
            <a:srgbClr val="00B0F0"/>
          </a:solidFill>
          <a:ln w="25400" cap="flat" cmpd="sng">
            <a:solidFill>
              <a:srgbClr val="385D8A"/>
            </a:solidFill>
            <a:prstDash val="solid"/>
            <a:round/>
          </a:ln>
        </p:spPr>
        <p:txBody>
          <a:bodyPr rtlCol="0" anchor="ctr"/>
          <a:lstStyle/>
          <a:p>
            <a:pPr algn="ctr"/>
            <a:endParaRPr/>
          </a:p>
        </p:txBody>
      </p:sp>
      <p:sp>
        <p:nvSpPr>
          <p:cNvPr id="607" name="动作按钮: 前进或后一张">
            <a:hlinkClick r:id="rId3" highlightClick="1"/>
          </p:cNvPr>
          <p:cNvSpPr>
            <a:spLocks/>
          </p:cNvSpPr>
          <p:nvPr/>
        </p:nvSpPr>
        <p:spPr>
          <a:xfrm rot="18719972">
            <a:off x="5133508" y="5105353"/>
            <a:ext cx="302171" cy="45712"/>
          </a:xfrm>
          <a:prstGeom prst="actionButtonForwardNext">
            <a:avLst/>
          </a:prstGeom>
          <a:solidFill>
            <a:srgbClr val="00B0F0"/>
          </a:solidFill>
          <a:ln w="25400" cap="flat" cmpd="sng">
            <a:solidFill>
              <a:srgbClr val="385D8A"/>
            </a:solidFill>
            <a:prstDash val="solid"/>
            <a:round/>
          </a:ln>
        </p:spPr>
        <p:txBody>
          <a:bodyPr rtlCol="0" anchor="ctr"/>
          <a:lstStyle/>
          <a:p>
            <a:pPr algn="ctr"/>
            <a:endParaRPr/>
          </a:p>
        </p:txBody>
      </p:sp>
    </p:spTree>
    <p:extLst>
      <p:ext uri="{BB962C8B-B14F-4D97-AF65-F5344CB8AC3E}">
        <p14:creationId xmlns:p14="http://schemas.microsoft.com/office/powerpoint/2010/main" val="75543855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573"/>
                                        </p:tgtEl>
                                        <p:attrNameLst>
                                          <p:attrName>style.visibility</p:attrName>
                                        </p:attrNameLst>
                                      </p:cBhvr>
                                      <p:to>
                                        <p:strVal val="visible"/>
                                      </p:to>
                                    </p:set>
                                    <p:anim calcmode="lin" valueType="num">
                                      <p:cBhvr additive="base">
                                        <p:cTn id="7" dur="250" fill="hold"/>
                                        <p:tgtEl>
                                          <p:spTgt spid="573"/>
                                        </p:tgtEl>
                                        <p:attrNameLst>
                                          <p:attrName>ppt_x</p:attrName>
                                        </p:attrNameLst>
                                      </p:cBhvr>
                                      <p:tavLst>
                                        <p:tav tm="0">
                                          <p:val>
                                            <p:strVal val="1+#ppt_w/2"/>
                                          </p:val>
                                        </p:tav>
                                        <p:tav tm="100000">
                                          <p:val>
                                            <p:strVal val="#ppt_x"/>
                                          </p:val>
                                        </p:tav>
                                      </p:tavLst>
                                    </p:anim>
                                    <p:anim calcmode="lin" valueType="num">
                                      <p:cBhvr additive="base">
                                        <p:cTn id="8" dur="250" fill="hold"/>
                                        <p:tgtEl>
                                          <p:spTgt spid="573"/>
                                        </p:tgtEl>
                                        <p:attrNameLst>
                                          <p:attrName>ppt_y</p:attrName>
                                        </p:attrNameLst>
                                      </p:cBhvr>
                                      <p:tavLst>
                                        <p:tav tm="0">
                                          <p:val>
                                            <p:strVal val="1+#ppt_h/2"/>
                                          </p:val>
                                        </p:tav>
                                        <p:tav tm="100000">
                                          <p:val>
                                            <p:strVal val="#ppt_y"/>
                                          </p:val>
                                        </p:tav>
                                      </p:tavLst>
                                    </p:anim>
                                  </p:childTnLst>
                                </p:cTn>
                              </p:par>
                            </p:childTnLst>
                          </p:cTn>
                        </p:par>
                        <p:par>
                          <p:cTn id="9" fill="hold">
                            <p:stCondLst>
                              <p:cond delay="250"/>
                            </p:stCondLst>
                            <p:childTnLst>
                              <p:par>
                                <p:cTn id="10" presetID="22" presetClass="entr" presetSubtype="1" fill="hold" grpId="0" nodeType="afterEffect">
                                  <p:stCondLst>
                                    <p:cond delay="0"/>
                                  </p:stCondLst>
                                  <p:childTnLst>
                                    <p:set>
                                      <p:cBhvr>
                                        <p:cTn id="11" dur="1" fill="hold">
                                          <p:stCondLst>
                                            <p:cond delay="0"/>
                                          </p:stCondLst>
                                        </p:cTn>
                                        <p:tgtEl>
                                          <p:spTgt spid="571"/>
                                        </p:tgtEl>
                                        <p:attrNameLst>
                                          <p:attrName>style.visibility</p:attrName>
                                        </p:attrNameLst>
                                      </p:cBhvr>
                                      <p:to>
                                        <p:strVal val="visible"/>
                                      </p:to>
                                    </p:set>
                                    <p:animEffect transition="in" filter="wipe(up)">
                                      <p:cBhvr>
                                        <p:cTn id="12" dur="500"/>
                                        <p:tgtEl>
                                          <p:spTgt spid="57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72"/>
                                        </p:tgtEl>
                                        <p:attrNameLst>
                                          <p:attrName>style.visibility</p:attrName>
                                        </p:attrNameLst>
                                      </p:cBhvr>
                                      <p:to>
                                        <p:strVal val="visible"/>
                                      </p:to>
                                    </p:set>
                                    <p:animEffect transition="in" filter="wipe(down)">
                                      <p:cBhvr>
                                        <p:cTn id="15" dur="250"/>
                                        <p:tgtEl>
                                          <p:spTgt spid="57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74"/>
                                        </p:tgtEl>
                                        <p:attrNameLst>
                                          <p:attrName>style.visibility</p:attrName>
                                        </p:attrNameLst>
                                      </p:cBhvr>
                                      <p:to>
                                        <p:strVal val="visible"/>
                                      </p:to>
                                    </p:set>
                                    <p:animEffect transition="in" filter="wipe(up)">
                                      <p:cBhvr>
                                        <p:cTn id="18" dur="500"/>
                                        <p:tgtEl>
                                          <p:spTgt spid="574"/>
                                        </p:tgtEl>
                                      </p:cBhvr>
                                    </p:animEffect>
                                  </p:childTnLst>
                                </p:cTn>
                              </p:par>
                            </p:childTnLst>
                          </p:cTn>
                        </p:par>
                        <p:par>
                          <p:cTn id="19" fill="hold">
                            <p:stCondLst>
                              <p:cond delay="750"/>
                            </p:stCondLst>
                            <p:childTnLst>
                              <p:par>
                                <p:cTn id="20" presetID="2" presetClass="entr" presetSubtype="4" fill="hold" grpId="0" nodeType="afterEffect">
                                  <p:stCondLst>
                                    <p:cond delay="0"/>
                                  </p:stCondLst>
                                  <p:childTnLst>
                                    <p:set>
                                      <p:cBhvr>
                                        <p:cTn id="21" dur="1" fill="hold">
                                          <p:stCondLst>
                                            <p:cond delay="0"/>
                                          </p:stCondLst>
                                        </p:cTn>
                                        <p:tgtEl>
                                          <p:spTgt spid="575"/>
                                        </p:tgtEl>
                                        <p:attrNameLst>
                                          <p:attrName>style.visibility</p:attrName>
                                        </p:attrNameLst>
                                      </p:cBhvr>
                                      <p:to>
                                        <p:strVal val="visible"/>
                                      </p:to>
                                    </p:set>
                                    <p:anim calcmode="lin" valueType="num">
                                      <p:cBhvr additive="base">
                                        <p:cTn id="22" dur="250" fill="hold"/>
                                        <p:tgtEl>
                                          <p:spTgt spid="575"/>
                                        </p:tgtEl>
                                        <p:attrNameLst>
                                          <p:attrName>ppt_x</p:attrName>
                                        </p:attrNameLst>
                                      </p:cBhvr>
                                      <p:tavLst>
                                        <p:tav tm="0">
                                          <p:val>
                                            <p:strVal val="#ppt_x"/>
                                          </p:val>
                                        </p:tav>
                                        <p:tav tm="100000">
                                          <p:val>
                                            <p:strVal val="#ppt_x"/>
                                          </p:val>
                                        </p:tav>
                                      </p:tavLst>
                                    </p:anim>
                                    <p:anim calcmode="lin" valueType="num">
                                      <p:cBhvr additive="base">
                                        <p:cTn id="23" dur="250" fill="hold"/>
                                        <p:tgtEl>
                                          <p:spTgt spid="57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576"/>
                                        </p:tgtEl>
                                        <p:attrNameLst>
                                          <p:attrName>style.visibility</p:attrName>
                                        </p:attrNameLst>
                                      </p:cBhvr>
                                      <p:to>
                                        <p:strVal val="visible"/>
                                      </p:to>
                                    </p:set>
                                    <p:anim calcmode="lin" valueType="num">
                                      <p:cBhvr additive="base">
                                        <p:cTn id="26" dur="250" fill="hold"/>
                                        <p:tgtEl>
                                          <p:spTgt spid="576"/>
                                        </p:tgtEl>
                                        <p:attrNameLst>
                                          <p:attrName>ppt_x</p:attrName>
                                        </p:attrNameLst>
                                      </p:cBhvr>
                                      <p:tavLst>
                                        <p:tav tm="0">
                                          <p:val>
                                            <p:strVal val="#ppt_x"/>
                                          </p:val>
                                        </p:tav>
                                        <p:tav tm="100000">
                                          <p:val>
                                            <p:strVal val="#ppt_x"/>
                                          </p:val>
                                        </p:tav>
                                      </p:tavLst>
                                    </p:anim>
                                    <p:anim calcmode="lin" valueType="num">
                                      <p:cBhvr additive="base">
                                        <p:cTn id="27" dur="250" fill="hold"/>
                                        <p:tgtEl>
                                          <p:spTgt spid="57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580"/>
                                        </p:tgtEl>
                                        <p:attrNameLst>
                                          <p:attrName>style.visibility</p:attrName>
                                        </p:attrNameLst>
                                      </p:cBhvr>
                                      <p:to>
                                        <p:strVal val="visible"/>
                                      </p:to>
                                    </p:set>
                                    <p:anim calcmode="lin" valueType="num">
                                      <p:cBhvr additive="base">
                                        <p:cTn id="30" dur="250" fill="hold"/>
                                        <p:tgtEl>
                                          <p:spTgt spid="580"/>
                                        </p:tgtEl>
                                        <p:attrNameLst>
                                          <p:attrName>ppt_x</p:attrName>
                                        </p:attrNameLst>
                                      </p:cBhvr>
                                      <p:tavLst>
                                        <p:tav tm="0">
                                          <p:val>
                                            <p:strVal val="#ppt_x"/>
                                          </p:val>
                                        </p:tav>
                                        <p:tav tm="100000">
                                          <p:val>
                                            <p:strVal val="#ppt_x"/>
                                          </p:val>
                                        </p:tav>
                                      </p:tavLst>
                                    </p:anim>
                                    <p:anim calcmode="lin" valueType="num">
                                      <p:cBhvr additive="base">
                                        <p:cTn id="31" dur="250" fill="hold"/>
                                        <p:tgtEl>
                                          <p:spTgt spid="58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581"/>
                                        </p:tgtEl>
                                        <p:attrNameLst>
                                          <p:attrName>style.visibility</p:attrName>
                                        </p:attrNameLst>
                                      </p:cBhvr>
                                      <p:to>
                                        <p:strVal val="visible"/>
                                      </p:to>
                                    </p:set>
                                    <p:anim calcmode="lin" valueType="num">
                                      <p:cBhvr additive="base">
                                        <p:cTn id="34" dur="250" fill="hold"/>
                                        <p:tgtEl>
                                          <p:spTgt spid="581"/>
                                        </p:tgtEl>
                                        <p:attrNameLst>
                                          <p:attrName>ppt_x</p:attrName>
                                        </p:attrNameLst>
                                      </p:cBhvr>
                                      <p:tavLst>
                                        <p:tav tm="0">
                                          <p:val>
                                            <p:strVal val="#ppt_x"/>
                                          </p:val>
                                        </p:tav>
                                        <p:tav tm="100000">
                                          <p:val>
                                            <p:strVal val="#ppt_x"/>
                                          </p:val>
                                        </p:tav>
                                      </p:tavLst>
                                    </p:anim>
                                    <p:anim calcmode="lin" valueType="num">
                                      <p:cBhvr additive="base">
                                        <p:cTn id="35" dur="250" fill="hold"/>
                                        <p:tgtEl>
                                          <p:spTgt spid="58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582"/>
                                        </p:tgtEl>
                                        <p:attrNameLst>
                                          <p:attrName>style.visibility</p:attrName>
                                        </p:attrNameLst>
                                      </p:cBhvr>
                                      <p:to>
                                        <p:strVal val="visible"/>
                                      </p:to>
                                    </p:set>
                                    <p:anim calcmode="lin" valueType="num">
                                      <p:cBhvr additive="base">
                                        <p:cTn id="38" dur="250" fill="hold"/>
                                        <p:tgtEl>
                                          <p:spTgt spid="582"/>
                                        </p:tgtEl>
                                        <p:attrNameLst>
                                          <p:attrName>ppt_x</p:attrName>
                                        </p:attrNameLst>
                                      </p:cBhvr>
                                      <p:tavLst>
                                        <p:tav tm="0">
                                          <p:val>
                                            <p:strVal val="#ppt_x"/>
                                          </p:val>
                                        </p:tav>
                                        <p:tav tm="100000">
                                          <p:val>
                                            <p:strVal val="#ppt_x"/>
                                          </p:val>
                                        </p:tav>
                                      </p:tavLst>
                                    </p:anim>
                                    <p:anim calcmode="lin" valueType="num">
                                      <p:cBhvr additive="base">
                                        <p:cTn id="39" dur="250" fill="hold"/>
                                        <p:tgtEl>
                                          <p:spTgt spid="58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77"/>
                                        </p:tgtEl>
                                        <p:attrNameLst>
                                          <p:attrName>style.visibility</p:attrName>
                                        </p:attrNameLst>
                                      </p:cBhvr>
                                      <p:to>
                                        <p:strVal val="visible"/>
                                      </p:to>
                                    </p:set>
                                    <p:anim calcmode="lin" valueType="num">
                                      <p:cBhvr additive="base">
                                        <p:cTn id="42" dur="250" fill="hold"/>
                                        <p:tgtEl>
                                          <p:spTgt spid="577"/>
                                        </p:tgtEl>
                                        <p:attrNameLst>
                                          <p:attrName>ppt_x</p:attrName>
                                        </p:attrNameLst>
                                      </p:cBhvr>
                                      <p:tavLst>
                                        <p:tav tm="0">
                                          <p:val>
                                            <p:strVal val="#ppt_x"/>
                                          </p:val>
                                        </p:tav>
                                        <p:tav tm="100000">
                                          <p:val>
                                            <p:strVal val="#ppt_x"/>
                                          </p:val>
                                        </p:tav>
                                      </p:tavLst>
                                    </p:anim>
                                    <p:anim calcmode="lin" valueType="num">
                                      <p:cBhvr additive="base">
                                        <p:cTn id="43" dur="250" fill="hold"/>
                                        <p:tgtEl>
                                          <p:spTgt spid="577"/>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578"/>
                                        </p:tgtEl>
                                        <p:attrNameLst>
                                          <p:attrName>style.visibility</p:attrName>
                                        </p:attrNameLst>
                                      </p:cBhvr>
                                      <p:to>
                                        <p:strVal val="visible"/>
                                      </p:to>
                                    </p:set>
                                    <p:anim calcmode="lin" valueType="num">
                                      <p:cBhvr additive="base">
                                        <p:cTn id="46" dur="250" fill="hold"/>
                                        <p:tgtEl>
                                          <p:spTgt spid="578"/>
                                        </p:tgtEl>
                                        <p:attrNameLst>
                                          <p:attrName>ppt_x</p:attrName>
                                        </p:attrNameLst>
                                      </p:cBhvr>
                                      <p:tavLst>
                                        <p:tav tm="0">
                                          <p:val>
                                            <p:strVal val="#ppt_x"/>
                                          </p:val>
                                        </p:tav>
                                        <p:tav tm="100000">
                                          <p:val>
                                            <p:strVal val="#ppt_x"/>
                                          </p:val>
                                        </p:tav>
                                      </p:tavLst>
                                    </p:anim>
                                    <p:anim calcmode="lin" valueType="num">
                                      <p:cBhvr additive="base">
                                        <p:cTn id="47" dur="250" fill="hold"/>
                                        <p:tgtEl>
                                          <p:spTgt spid="578"/>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579"/>
                                        </p:tgtEl>
                                        <p:attrNameLst>
                                          <p:attrName>style.visibility</p:attrName>
                                        </p:attrNameLst>
                                      </p:cBhvr>
                                      <p:to>
                                        <p:strVal val="visible"/>
                                      </p:to>
                                    </p:set>
                                    <p:anim calcmode="lin" valueType="num">
                                      <p:cBhvr additive="base">
                                        <p:cTn id="50" dur="250" fill="hold"/>
                                        <p:tgtEl>
                                          <p:spTgt spid="579"/>
                                        </p:tgtEl>
                                        <p:attrNameLst>
                                          <p:attrName>ppt_x</p:attrName>
                                        </p:attrNameLst>
                                      </p:cBhvr>
                                      <p:tavLst>
                                        <p:tav tm="0">
                                          <p:val>
                                            <p:strVal val="#ppt_x"/>
                                          </p:val>
                                        </p:tav>
                                        <p:tav tm="100000">
                                          <p:val>
                                            <p:strVal val="#ppt_x"/>
                                          </p:val>
                                        </p:tav>
                                      </p:tavLst>
                                    </p:anim>
                                    <p:anim calcmode="lin" valueType="num">
                                      <p:cBhvr additive="base">
                                        <p:cTn id="51" dur="250" fill="hold"/>
                                        <p:tgtEl>
                                          <p:spTgt spid="579"/>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583"/>
                                        </p:tgtEl>
                                        <p:attrNameLst>
                                          <p:attrName>style.visibility</p:attrName>
                                        </p:attrNameLst>
                                      </p:cBhvr>
                                      <p:to>
                                        <p:strVal val="visible"/>
                                      </p:to>
                                    </p:set>
                                    <p:anim calcmode="lin" valueType="num">
                                      <p:cBhvr additive="base">
                                        <p:cTn id="54" dur="250" fill="hold"/>
                                        <p:tgtEl>
                                          <p:spTgt spid="583"/>
                                        </p:tgtEl>
                                        <p:attrNameLst>
                                          <p:attrName>ppt_x</p:attrName>
                                        </p:attrNameLst>
                                      </p:cBhvr>
                                      <p:tavLst>
                                        <p:tav tm="0">
                                          <p:val>
                                            <p:strVal val="#ppt_x"/>
                                          </p:val>
                                        </p:tav>
                                        <p:tav tm="100000">
                                          <p:val>
                                            <p:strVal val="#ppt_x"/>
                                          </p:val>
                                        </p:tav>
                                      </p:tavLst>
                                    </p:anim>
                                    <p:anim calcmode="lin" valueType="num">
                                      <p:cBhvr additive="base">
                                        <p:cTn id="55" dur="250" fill="hold"/>
                                        <p:tgtEl>
                                          <p:spTgt spid="583"/>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584"/>
                                        </p:tgtEl>
                                        <p:attrNameLst>
                                          <p:attrName>style.visibility</p:attrName>
                                        </p:attrNameLst>
                                      </p:cBhvr>
                                      <p:to>
                                        <p:strVal val="visible"/>
                                      </p:to>
                                    </p:set>
                                    <p:anim calcmode="lin" valueType="num">
                                      <p:cBhvr additive="base">
                                        <p:cTn id="58" dur="250" fill="hold"/>
                                        <p:tgtEl>
                                          <p:spTgt spid="584"/>
                                        </p:tgtEl>
                                        <p:attrNameLst>
                                          <p:attrName>ppt_x</p:attrName>
                                        </p:attrNameLst>
                                      </p:cBhvr>
                                      <p:tavLst>
                                        <p:tav tm="0">
                                          <p:val>
                                            <p:strVal val="#ppt_x"/>
                                          </p:val>
                                        </p:tav>
                                        <p:tav tm="100000">
                                          <p:val>
                                            <p:strVal val="#ppt_x"/>
                                          </p:val>
                                        </p:tav>
                                      </p:tavLst>
                                    </p:anim>
                                    <p:anim calcmode="lin" valueType="num">
                                      <p:cBhvr additive="base">
                                        <p:cTn id="59" dur="250" fill="hold"/>
                                        <p:tgtEl>
                                          <p:spTgt spid="584"/>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585"/>
                                        </p:tgtEl>
                                        <p:attrNameLst>
                                          <p:attrName>style.visibility</p:attrName>
                                        </p:attrNameLst>
                                      </p:cBhvr>
                                      <p:to>
                                        <p:strVal val="visible"/>
                                      </p:to>
                                    </p:set>
                                    <p:anim calcmode="lin" valueType="num">
                                      <p:cBhvr additive="base">
                                        <p:cTn id="62" dur="250" fill="hold"/>
                                        <p:tgtEl>
                                          <p:spTgt spid="585"/>
                                        </p:tgtEl>
                                        <p:attrNameLst>
                                          <p:attrName>ppt_x</p:attrName>
                                        </p:attrNameLst>
                                      </p:cBhvr>
                                      <p:tavLst>
                                        <p:tav tm="0">
                                          <p:val>
                                            <p:strVal val="#ppt_x"/>
                                          </p:val>
                                        </p:tav>
                                        <p:tav tm="100000">
                                          <p:val>
                                            <p:strVal val="#ppt_x"/>
                                          </p:val>
                                        </p:tav>
                                      </p:tavLst>
                                    </p:anim>
                                    <p:anim calcmode="lin" valueType="num">
                                      <p:cBhvr additive="base">
                                        <p:cTn id="63" dur="250" fill="hold"/>
                                        <p:tgtEl>
                                          <p:spTgt spid="585"/>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586"/>
                                        </p:tgtEl>
                                        <p:attrNameLst>
                                          <p:attrName>style.visibility</p:attrName>
                                        </p:attrNameLst>
                                      </p:cBhvr>
                                      <p:to>
                                        <p:strVal val="visible"/>
                                      </p:to>
                                    </p:set>
                                    <p:anim calcmode="lin" valueType="num">
                                      <p:cBhvr additive="base">
                                        <p:cTn id="66" dur="250" fill="hold"/>
                                        <p:tgtEl>
                                          <p:spTgt spid="586"/>
                                        </p:tgtEl>
                                        <p:attrNameLst>
                                          <p:attrName>ppt_x</p:attrName>
                                        </p:attrNameLst>
                                      </p:cBhvr>
                                      <p:tavLst>
                                        <p:tav tm="0">
                                          <p:val>
                                            <p:strVal val="#ppt_x"/>
                                          </p:val>
                                        </p:tav>
                                        <p:tav tm="100000">
                                          <p:val>
                                            <p:strVal val="#ppt_x"/>
                                          </p:val>
                                        </p:tav>
                                      </p:tavLst>
                                    </p:anim>
                                    <p:anim calcmode="lin" valueType="num">
                                      <p:cBhvr additive="base">
                                        <p:cTn id="67" dur="250" fill="hold"/>
                                        <p:tgtEl>
                                          <p:spTgt spid="586"/>
                                        </p:tgtEl>
                                        <p:attrNameLst>
                                          <p:attrName>ppt_y</p:attrName>
                                        </p:attrNameLst>
                                      </p:cBhvr>
                                      <p:tavLst>
                                        <p:tav tm="0">
                                          <p:val>
                                            <p:strVal val="1+#ppt_h/2"/>
                                          </p:val>
                                        </p:tav>
                                        <p:tav tm="100000">
                                          <p:val>
                                            <p:strVal val="#ppt_y"/>
                                          </p:val>
                                        </p:tav>
                                      </p:tavLst>
                                    </p:anim>
                                  </p:childTnLst>
                                </p:cTn>
                              </p:par>
                              <p:par>
                                <p:cTn id="68" presetID="2" presetClass="entr" presetSubtype="9" fill="hold" grpId="0" nodeType="withEffect">
                                  <p:stCondLst>
                                    <p:cond delay="0"/>
                                  </p:stCondLst>
                                  <p:childTnLst>
                                    <p:set>
                                      <p:cBhvr>
                                        <p:cTn id="69" dur="1" fill="hold">
                                          <p:stCondLst>
                                            <p:cond delay="0"/>
                                          </p:stCondLst>
                                        </p:cTn>
                                        <p:tgtEl>
                                          <p:spTgt spid="587"/>
                                        </p:tgtEl>
                                        <p:attrNameLst>
                                          <p:attrName>style.visibility</p:attrName>
                                        </p:attrNameLst>
                                      </p:cBhvr>
                                      <p:to>
                                        <p:strVal val="visible"/>
                                      </p:to>
                                    </p:set>
                                    <p:anim calcmode="lin" valueType="num">
                                      <p:cBhvr additive="base">
                                        <p:cTn id="70" dur="250" fill="hold"/>
                                        <p:tgtEl>
                                          <p:spTgt spid="587"/>
                                        </p:tgtEl>
                                        <p:attrNameLst>
                                          <p:attrName>ppt_x</p:attrName>
                                        </p:attrNameLst>
                                      </p:cBhvr>
                                      <p:tavLst>
                                        <p:tav tm="0">
                                          <p:val>
                                            <p:strVal val="0-#ppt_w/2"/>
                                          </p:val>
                                        </p:tav>
                                        <p:tav tm="100000">
                                          <p:val>
                                            <p:strVal val="#ppt_x"/>
                                          </p:val>
                                        </p:tav>
                                      </p:tavLst>
                                    </p:anim>
                                    <p:anim calcmode="lin" valueType="num">
                                      <p:cBhvr additive="base">
                                        <p:cTn id="71" dur="250" fill="hold"/>
                                        <p:tgtEl>
                                          <p:spTgt spid="587"/>
                                        </p:tgtEl>
                                        <p:attrNameLst>
                                          <p:attrName>ppt_y</p:attrName>
                                        </p:attrNameLst>
                                      </p:cBhvr>
                                      <p:tavLst>
                                        <p:tav tm="0">
                                          <p:val>
                                            <p:strVal val="0-#ppt_h/2"/>
                                          </p:val>
                                        </p:tav>
                                        <p:tav tm="100000">
                                          <p:val>
                                            <p:strVal val="#ppt_y"/>
                                          </p:val>
                                        </p:tav>
                                      </p:tavLst>
                                    </p:anim>
                                  </p:childTnLst>
                                </p:cTn>
                              </p:par>
                              <p:par>
                                <p:cTn id="72" presetID="2" presetClass="entr" presetSubtype="2" fill="hold" grpId="0" nodeType="withEffect">
                                  <p:stCondLst>
                                    <p:cond delay="1000"/>
                                  </p:stCondLst>
                                  <p:childTnLst>
                                    <p:set>
                                      <p:cBhvr>
                                        <p:cTn id="73" dur="1" fill="hold">
                                          <p:stCondLst>
                                            <p:cond delay="0"/>
                                          </p:stCondLst>
                                        </p:cTn>
                                        <p:tgtEl>
                                          <p:spTgt spid="590"/>
                                        </p:tgtEl>
                                        <p:attrNameLst>
                                          <p:attrName>style.visibility</p:attrName>
                                        </p:attrNameLst>
                                      </p:cBhvr>
                                      <p:to>
                                        <p:strVal val="visible"/>
                                      </p:to>
                                    </p:set>
                                    <p:anim calcmode="lin" valueType="num">
                                      <p:cBhvr additive="base">
                                        <p:cTn id="74" dur="500" fill="hold"/>
                                        <p:tgtEl>
                                          <p:spTgt spid="590"/>
                                        </p:tgtEl>
                                        <p:attrNameLst>
                                          <p:attrName>ppt_x</p:attrName>
                                        </p:attrNameLst>
                                      </p:cBhvr>
                                      <p:tavLst>
                                        <p:tav tm="0">
                                          <p:val>
                                            <p:strVal val="1+#ppt_w/2"/>
                                          </p:val>
                                        </p:tav>
                                        <p:tav tm="100000">
                                          <p:val>
                                            <p:strVal val="#ppt_x"/>
                                          </p:val>
                                        </p:tav>
                                      </p:tavLst>
                                    </p:anim>
                                    <p:anim calcmode="lin" valueType="num">
                                      <p:cBhvr additive="base">
                                        <p:cTn id="75" dur="500" fill="hold"/>
                                        <p:tgtEl>
                                          <p:spTgt spid="590"/>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1000"/>
                                  </p:stCondLst>
                                  <p:childTnLst>
                                    <p:set>
                                      <p:cBhvr>
                                        <p:cTn id="77" dur="1" fill="hold">
                                          <p:stCondLst>
                                            <p:cond delay="0"/>
                                          </p:stCondLst>
                                        </p:cTn>
                                        <p:tgtEl>
                                          <p:spTgt spid="593"/>
                                        </p:tgtEl>
                                        <p:attrNameLst>
                                          <p:attrName>style.visibility</p:attrName>
                                        </p:attrNameLst>
                                      </p:cBhvr>
                                      <p:to>
                                        <p:strVal val="visible"/>
                                      </p:to>
                                    </p:set>
                                    <p:anim calcmode="lin" valueType="num">
                                      <p:cBhvr additive="base">
                                        <p:cTn id="78" dur="500" fill="hold"/>
                                        <p:tgtEl>
                                          <p:spTgt spid="593"/>
                                        </p:tgtEl>
                                        <p:attrNameLst>
                                          <p:attrName>ppt_x</p:attrName>
                                        </p:attrNameLst>
                                      </p:cBhvr>
                                      <p:tavLst>
                                        <p:tav tm="0">
                                          <p:val>
                                            <p:strVal val="1+#ppt_w/2"/>
                                          </p:val>
                                        </p:tav>
                                        <p:tav tm="100000">
                                          <p:val>
                                            <p:strVal val="#ppt_x"/>
                                          </p:val>
                                        </p:tav>
                                      </p:tavLst>
                                    </p:anim>
                                    <p:anim calcmode="lin" valueType="num">
                                      <p:cBhvr additive="base">
                                        <p:cTn id="79" dur="500" fill="hold"/>
                                        <p:tgtEl>
                                          <p:spTgt spid="593"/>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1000"/>
                                  </p:stCondLst>
                                  <p:childTnLst>
                                    <p:set>
                                      <p:cBhvr>
                                        <p:cTn id="81" dur="1" fill="hold">
                                          <p:stCondLst>
                                            <p:cond delay="0"/>
                                          </p:stCondLst>
                                        </p:cTn>
                                        <p:tgtEl>
                                          <p:spTgt spid="596"/>
                                        </p:tgtEl>
                                        <p:attrNameLst>
                                          <p:attrName>style.visibility</p:attrName>
                                        </p:attrNameLst>
                                      </p:cBhvr>
                                      <p:to>
                                        <p:strVal val="visible"/>
                                      </p:to>
                                    </p:set>
                                    <p:anim calcmode="lin" valueType="num">
                                      <p:cBhvr additive="base">
                                        <p:cTn id="82" dur="500" fill="hold"/>
                                        <p:tgtEl>
                                          <p:spTgt spid="596"/>
                                        </p:tgtEl>
                                        <p:attrNameLst>
                                          <p:attrName>ppt_x</p:attrName>
                                        </p:attrNameLst>
                                      </p:cBhvr>
                                      <p:tavLst>
                                        <p:tav tm="0">
                                          <p:val>
                                            <p:strVal val="1+#ppt_w/2"/>
                                          </p:val>
                                        </p:tav>
                                        <p:tav tm="100000">
                                          <p:val>
                                            <p:strVal val="#ppt_x"/>
                                          </p:val>
                                        </p:tav>
                                      </p:tavLst>
                                    </p:anim>
                                    <p:anim calcmode="lin" valueType="num">
                                      <p:cBhvr additive="base">
                                        <p:cTn id="83" dur="500" fill="hold"/>
                                        <p:tgtEl>
                                          <p:spTgt spid="596"/>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1000"/>
                                  </p:stCondLst>
                                  <p:childTnLst>
                                    <p:set>
                                      <p:cBhvr>
                                        <p:cTn id="85" dur="1" fill="hold">
                                          <p:stCondLst>
                                            <p:cond delay="0"/>
                                          </p:stCondLst>
                                        </p:cTn>
                                        <p:tgtEl>
                                          <p:spTgt spid="599"/>
                                        </p:tgtEl>
                                        <p:attrNameLst>
                                          <p:attrName>style.visibility</p:attrName>
                                        </p:attrNameLst>
                                      </p:cBhvr>
                                      <p:to>
                                        <p:strVal val="visible"/>
                                      </p:to>
                                    </p:set>
                                    <p:anim calcmode="lin" valueType="num">
                                      <p:cBhvr additive="base">
                                        <p:cTn id="86" dur="500" fill="hold"/>
                                        <p:tgtEl>
                                          <p:spTgt spid="599"/>
                                        </p:tgtEl>
                                        <p:attrNameLst>
                                          <p:attrName>ppt_x</p:attrName>
                                        </p:attrNameLst>
                                      </p:cBhvr>
                                      <p:tavLst>
                                        <p:tav tm="0">
                                          <p:val>
                                            <p:strVal val="1+#ppt_w/2"/>
                                          </p:val>
                                        </p:tav>
                                        <p:tav tm="100000">
                                          <p:val>
                                            <p:strVal val="#ppt_x"/>
                                          </p:val>
                                        </p:tav>
                                      </p:tavLst>
                                    </p:anim>
                                    <p:anim calcmode="lin" valueType="num">
                                      <p:cBhvr additive="base">
                                        <p:cTn id="87" dur="500" fill="hold"/>
                                        <p:tgtEl>
                                          <p:spTgt spid="599"/>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1000"/>
                                  </p:stCondLst>
                                  <p:childTnLst>
                                    <p:set>
                                      <p:cBhvr>
                                        <p:cTn id="89" dur="1" fill="hold">
                                          <p:stCondLst>
                                            <p:cond delay="0"/>
                                          </p:stCondLst>
                                        </p:cTn>
                                        <p:tgtEl>
                                          <p:spTgt spid="602"/>
                                        </p:tgtEl>
                                        <p:attrNameLst>
                                          <p:attrName>style.visibility</p:attrName>
                                        </p:attrNameLst>
                                      </p:cBhvr>
                                      <p:to>
                                        <p:strVal val="visible"/>
                                      </p:to>
                                    </p:set>
                                    <p:anim calcmode="lin" valueType="num">
                                      <p:cBhvr additive="base">
                                        <p:cTn id="90" dur="500" fill="hold"/>
                                        <p:tgtEl>
                                          <p:spTgt spid="602"/>
                                        </p:tgtEl>
                                        <p:attrNameLst>
                                          <p:attrName>ppt_x</p:attrName>
                                        </p:attrNameLst>
                                      </p:cBhvr>
                                      <p:tavLst>
                                        <p:tav tm="0">
                                          <p:val>
                                            <p:strVal val="1+#ppt_w/2"/>
                                          </p:val>
                                        </p:tav>
                                        <p:tav tm="100000">
                                          <p:val>
                                            <p:strVal val="#ppt_x"/>
                                          </p:val>
                                        </p:tav>
                                      </p:tavLst>
                                    </p:anim>
                                    <p:anim calcmode="lin" valueType="num">
                                      <p:cBhvr additive="base">
                                        <p:cTn id="91" dur="500" fill="hold"/>
                                        <p:tgtEl>
                                          <p:spTgt spid="602"/>
                                        </p:tgtEl>
                                        <p:attrNameLst>
                                          <p:attrName>ppt_y</p:attrName>
                                        </p:attrNameLst>
                                      </p:cBhvr>
                                      <p:tavLst>
                                        <p:tav tm="0">
                                          <p:val>
                                            <p:strVal val="#ppt_y"/>
                                          </p:val>
                                        </p:tav>
                                        <p:tav tm="100000">
                                          <p:val>
                                            <p:strVal val="#ppt_y"/>
                                          </p:val>
                                        </p:tav>
                                      </p:tavLst>
                                    </p:anim>
                                  </p:childTnLst>
                                </p:cTn>
                              </p:par>
                              <p:par>
                                <p:cTn id="92" presetID="10" presetClass="entr" presetSubtype="0" fill="hold" grpId="0" nodeType="withEffect">
                                  <p:stCondLst>
                                    <p:cond delay="1750"/>
                                  </p:stCondLst>
                                  <p:childTnLst>
                                    <p:set>
                                      <p:cBhvr>
                                        <p:cTn id="93" dur="1" fill="hold">
                                          <p:stCondLst>
                                            <p:cond delay="0"/>
                                          </p:stCondLst>
                                        </p:cTn>
                                        <p:tgtEl>
                                          <p:spTgt spid="606"/>
                                        </p:tgtEl>
                                        <p:attrNameLst>
                                          <p:attrName>style.visibility</p:attrName>
                                        </p:attrNameLst>
                                      </p:cBhvr>
                                      <p:to>
                                        <p:strVal val="visible"/>
                                      </p:to>
                                    </p:set>
                                    <p:animEffect transition="in" filter="fade">
                                      <p:cBhvr>
                                        <p:cTn id="94" dur="500"/>
                                        <p:tgtEl>
                                          <p:spTgt spid="606"/>
                                        </p:tgtEl>
                                      </p:cBhvr>
                                    </p:animEffect>
                                  </p:childTnLst>
                                </p:cTn>
                              </p:par>
                              <p:par>
                                <p:cTn id="95" presetID="10" presetClass="entr" presetSubtype="0" fill="hold" grpId="0" nodeType="withEffect">
                                  <p:stCondLst>
                                    <p:cond delay="1750"/>
                                  </p:stCondLst>
                                  <p:childTnLst>
                                    <p:set>
                                      <p:cBhvr>
                                        <p:cTn id="96" dur="1" fill="hold">
                                          <p:stCondLst>
                                            <p:cond delay="0"/>
                                          </p:stCondLst>
                                        </p:cTn>
                                        <p:tgtEl>
                                          <p:spTgt spid="607"/>
                                        </p:tgtEl>
                                        <p:attrNameLst>
                                          <p:attrName>style.visibility</p:attrName>
                                        </p:attrNameLst>
                                      </p:cBhvr>
                                      <p:to>
                                        <p:strVal val="visible"/>
                                      </p:to>
                                    </p:set>
                                    <p:animEffect transition="in" filter="fade">
                                      <p:cBhvr>
                                        <p:cTn id="97" dur="500"/>
                                        <p:tgtEl>
                                          <p:spTgt spid="607"/>
                                        </p:tgtEl>
                                      </p:cBhvr>
                                    </p:animEffect>
                                  </p:childTnLst>
                                </p:cTn>
                              </p:par>
                              <p:par>
                                <p:cTn id="98" presetID="10" presetClass="entr" presetSubtype="0" fill="hold" grpId="0" nodeType="withEffect">
                                  <p:stCondLst>
                                    <p:cond delay="1750"/>
                                  </p:stCondLst>
                                  <p:childTnLst>
                                    <p:set>
                                      <p:cBhvr>
                                        <p:cTn id="99" dur="1" fill="hold">
                                          <p:stCondLst>
                                            <p:cond delay="0"/>
                                          </p:stCondLst>
                                        </p:cTn>
                                        <p:tgtEl>
                                          <p:spTgt spid="605"/>
                                        </p:tgtEl>
                                        <p:attrNameLst>
                                          <p:attrName>style.visibility</p:attrName>
                                        </p:attrNameLst>
                                      </p:cBhvr>
                                      <p:to>
                                        <p:strVal val="visible"/>
                                      </p:to>
                                    </p:set>
                                    <p:animEffect transition="in" filter="fade">
                                      <p:cBhvr>
                                        <p:cTn id="100" dur="500"/>
                                        <p:tgtEl>
                                          <p:spTgt spid="605"/>
                                        </p:tgtEl>
                                      </p:cBhvr>
                                    </p:animEffect>
                                  </p:childTnLst>
                                </p:cTn>
                              </p:par>
                              <p:par>
                                <p:cTn id="101" presetID="10" presetClass="entr" presetSubtype="0" fill="hold" grpId="0" nodeType="withEffect">
                                  <p:stCondLst>
                                    <p:cond delay="1750"/>
                                  </p:stCondLst>
                                  <p:childTnLst>
                                    <p:set>
                                      <p:cBhvr>
                                        <p:cTn id="102" dur="1" fill="hold">
                                          <p:stCondLst>
                                            <p:cond delay="0"/>
                                          </p:stCondLst>
                                        </p:cTn>
                                        <p:tgtEl>
                                          <p:spTgt spid="604"/>
                                        </p:tgtEl>
                                        <p:attrNameLst>
                                          <p:attrName>style.visibility</p:attrName>
                                        </p:attrNameLst>
                                      </p:cBhvr>
                                      <p:to>
                                        <p:strVal val="visible"/>
                                      </p:to>
                                    </p:set>
                                    <p:animEffect transition="in" filter="fade">
                                      <p:cBhvr>
                                        <p:cTn id="103" dur="500"/>
                                        <p:tgtEl>
                                          <p:spTgt spid="604"/>
                                        </p:tgtEl>
                                      </p:cBhvr>
                                    </p:animEffect>
                                  </p:childTnLst>
                                </p:cTn>
                              </p:par>
                              <p:par>
                                <p:cTn id="104" presetID="10" presetClass="entr" presetSubtype="0" fill="hold" grpId="0" nodeType="withEffect">
                                  <p:stCondLst>
                                    <p:cond delay="1750"/>
                                  </p:stCondLst>
                                  <p:childTnLst>
                                    <p:set>
                                      <p:cBhvr>
                                        <p:cTn id="105" dur="1" fill="hold">
                                          <p:stCondLst>
                                            <p:cond delay="0"/>
                                          </p:stCondLst>
                                        </p:cTn>
                                        <p:tgtEl>
                                          <p:spTgt spid="603"/>
                                        </p:tgtEl>
                                        <p:attrNameLst>
                                          <p:attrName>style.visibility</p:attrName>
                                        </p:attrNameLst>
                                      </p:cBhvr>
                                      <p:to>
                                        <p:strVal val="visible"/>
                                      </p:to>
                                    </p:set>
                                    <p:animEffect transition="in" filter="fade">
                                      <p:cBhvr>
                                        <p:cTn id="106" dur="500"/>
                                        <p:tgtEl>
                                          <p:spTgt spid="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 grpId="0" animBg="1"/>
      <p:bldP spid="572" grpId="0" animBg="1"/>
      <p:bldP spid="573" grpId="0" animBg="1"/>
      <p:bldP spid="574" grpId="0" animBg="1"/>
      <p:bldP spid="575" grpId="0" animBg="1"/>
      <p:bldP spid="576" grpId="0" animBg="1"/>
      <p:bldP spid="577" grpId="0" animBg="1"/>
      <p:bldP spid="578" grpId="0" animBg="1"/>
      <p:bldP spid="579" grpId="0" animBg="1"/>
      <p:bldP spid="580" grpId="0" animBg="1"/>
      <p:bldP spid="581" grpId="0" animBg="1"/>
      <p:bldP spid="582" grpId="0" animBg="1"/>
      <p:bldP spid="583" grpId="0" animBg="1"/>
      <p:bldP spid="584" grpId="0" animBg="1"/>
      <p:bldP spid="585" grpId="0" animBg="1"/>
      <p:bldP spid="586" grpId="0" animBg="1"/>
      <p:bldP spid="587" grpId="0" animBg="1"/>
      <p:bldP spid="590" grpId="0" animBg="1"/>
      <p:bldP spid="593" grpId="0" animBg="1"/>
      <p:bldP spid="596" grpId="0" animBg="1"/>
      <p:bldP spid="599" grpId="0" animBg="1"/>
      <p:bldP spid="602" grpId="0" animBg="1"/>
      <p:bldP spid="603" grpId="0" animBg="1"/>
      <p:bldP spid="604" grpId="0" animBg="1"/>
      <p:bldP spid="605" grpId="0" animBg="1"/>
      <p:bldP spid="606" grpId="0" animBg="1"/>
      <p:bldP spid="60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1" name="组合"/>
          <p:cNvGrpSpPr>
            <a:grpSpLocks/>
          </p:cNvGrpSpPr>
          <p:nvPr/>
        </p:nvGrpSpPr>
        <p:grpSpPr>
          <a:xfrm>
            <a:off x="4393480" y="2095674"/>
            <a:ext cx="3422827" cy="3420900"/>
            <a:chOff x="4393480" y="2095674"/>
            <a:chExt cx="3422827" cy="3420900"/>
          </a:xfrm>
        </p:grpSpPr>
        <p:sp>
          <p:nvSpPr>
            <p:cNvPr id="1054" name="曲线"/>
            <p:cNvSpPr>
              <a:spLocks/>
            </p:cNvSpPr>
            <p:nvPr/>
          </p:nvSpPr>
          <p:spPr>
            <a:xfrm>
              <a:off x="4393480" y="2095674"/>
              <a:ext cx="3422827" cy="3420900"/>
            </a:xfrm>
            <a:custGeom>
              <a:avLst/>
              <a:gdLst>
                <a:gd name="T1" fmla="*/ 0 w 21600"/>
                <a:gd name="T2" fmla="*/ 0 h 21600"/>
                <a:gd name="T3" fmla="*/ 21600 w 21600"/>
                <a:gd name="T4" fmla="*/ 21600 h 21600"/>
              </a:gdLst>
              <a:ahLst/>
              <a:cxnLst/>
              <a:rect l="T1" t="T2" r="T3" b="T4"/>
              <a:pathLst>
                <a:path w="21600" h="21600">
                  <a:moveTo>
                    <a:pt x="10800" y="0"/>
                  </a:moveTo>
                  <a:cubicBezTo>
                    <a:pt x="4847" y="0"/>
                    <a:pt x="0" y="4841"/>
                    <a:pt x="0" y="10798"/>
                  </a:cubicBezTo>
                  <a:cubicBezTo>
                    <a:pt x="0" y="16746"/>
                    <a:pt x="4847" y="21600"/>
                    <a:pt x="10800" y="21600"/>
                  </a:cubicBezTo>
                  <a:cubicBezTo>
                    <a:pt x="16751" y="21600"/>
                    <a:pt x="21599" y="16746"/>
                    <a:pt x="21599" y="10798"/>
                  </a:cubicBezTo>
                  <a:cubicBezTo>
                    <a:pt x="21599" y="4841"/>
                    <a:pt x="16751" y="0"/>
                    <a:pt x="10800" y="0"/>
                  </a:cubicBezTo>
                  <a:close/>
                  <a:moveTo>
                    <a:pt x="17219" y="7051"/>
                  </a:moveTo>
                  <a:cubicBezTo>
                    <a:pt x="17147" y="7014"/>
                    <a:pt x="17182" y="6906"/>
                    <a:pt x="17182" y="6906"/>
                  </a:cubicBezTo>
                  <a:cubicBezTo>
                    <a:pt x="17182" y="6906"/>
                    <a:pt x="17255" y="6870"/>
                    <a:pt x="17219" y="6870"/>
                  </a:cubicBezTo>
                  <a:cubicBezTo>
                    <a:pt x="17219" y="6870"/>
                    <a:pt x="17111" y="6870"/>
                    <a:pt x="17075" y="6846"/>
                  </a:cubicBezTo>
                  <a:cubicBezTo>
                    <a:pt x="17039" y="6810"/>
                    <a:pt x="17039" y="6810"/>
                    <a:pt x="17003" y="6810"/>
                  </a:cubicBezTo>
                  <a:cubicBezTo>
                    <a:pt x="16967" y="6846"/>
                    <a:pt x="16835" y="6870"/>
                    <a:pt x="16799" y="6846"/>
                  </a:cubicBezTo>
                  <a:cubicBezTo>
                    <a:pt x="16763" y="6846"/>
                    <a:pt x="16619" y="6870"/>
                    <a:pt x="16583" y="6870"/>
                  </a:cubicBezTo>
                  <a:cubicBezTo>
                    <a:pt x="16560" y="6870"/>
                    <a:pt x="16583" y="6870"/>
                    <a:pt x="16560" y="6870"/>
                  </a:cubicBezTo>
                  <a:cubicBezTo>
                    <a:pt x="16524" y="6870"/>
                    <a:pt x="16379" y="6906"/>
                    <a:pt x="16379" y="6943"/>
                  </a:cubicBezTo>
                  <a:cubicBezTo>
                    <a:pt x="16379" y="6978"/>
                    <a:pt x="16236" y="6943"/>
                    <a:pt x="16236" y="6943"/>
                  </a:cubicBezTo>
                  <a:cubicBezTo>
                    <a:pt x="16211" y="6943"/>
                    <a:pt x="15994" y="6943"/>
                    <a:pt x="15994" y="6943"/>
                  </a:cubicBezTo>
                  <a:cubicBezTo>
                    <a:pt x="15683" y="7014"/>
                    <a:pt x="15683" y="7014"/>
                    <a:pt x="15683" y="7014"/>
                  </a:cubicBezTo>
                  <a:cubicBezTo>
                    <a:pt x="15683" y="7014"/>
                    <a:pt x="15478" y="7122"/>
                    <a:pt x="15478" y="7159"/>
                  </a:cubicBezTo>
                  <a:cubicBezTo>
                    <a:pt x="15478" y="7182"/>
                    <a:pt x="15408" y="7218"/>
                    <a:pt x="15371" y="7254"/>
                  </a:cubicBezTo>
                  <a:cubicBezTo>
                    <a:pt x="15371" y="7254"/>
                    <a:pt x="15228" y="7254"/>
                    <a:pt x="15228" y="7218"/>
                  </a:cubicBezTo>
                  <a:cubicBezTo>
                    <a:pt x="15023" y="7218"/>
                    <a:pt x="15023" y="7218"/>
                    <a:pt x="15023" y="7218"/>
                  </a:cubicBezTo>
                  <a:cubicBezTo>
                    <a:pt x="15023" y="7218"/>
                    <a:pt x="14915" y="7182"/>
                    <a:pt x="14879" y="7218"/>
                  </a:cubicBezTo>
                  <a:cubicBezTo>
                    <a:pt x="14879" y="7122"/>
                    <a:pt x="14879" y="7122"/>
                    <a:pt x="14879" y="7122"/>
                  </a:cubicBezTo>
                  <a:cubicBezTo>
                    <a:pt x="14915" y="7051"/>
                    <a:pt x="14915" y="7051"/>
                    <a:pt x="14915" y="7051"/>
                  </a:cubicBezTo>
                  <a:cubicBezTo>
                    <a:pt x="15023" y="6943"/>
                    <a:pt x="15023" y="6943"/>
                    <a:pt x="15023" y="6943"/>
                  </a:cubicBezTo>
                  <a:cubicBezTo>
                    <a:pt x="15300" y="6906"/>
                    <a:pt x="15300" y="6906"/>
                    <a:pt x="15300" y="6906"/>
                  </a:cubicBezTo>
                  <a:cubicBezTo>
                    <a:pt x="15444" y="6810"/>
                    <a:pt x="15444" y="6810"/>
                    <a:pt x="15444" y="6810"/>
                  </a:cubicBezTo>
                  <a:cubicBezTo>
                    <a:pt x="15539" y="6775"/>
                    <a:pt x="15539" y="6775"/>
                    <a:pt x="15539" y="6775"/>
                  </a:cubicBezTo>
                  <a:cubicBezTo>
                    <a:pt x="15575" y="6630"/>
                    <a:pt x="15575" y="6630"/>
                    <a:pt x="15575" y="6630"/>
                  </a:cubicBezTo>
                  <a:cubicBezTo>
                    <a:pt x="15575" y="6630"/>
                    <a:pt x="15683" y="6630"/>
                    <a:pt x="15683" y="6594"/>
                  </a:cubicBezTo>
                  <a:cubicBezTo>
                    <a:pt x="15647" y="6486"/>
                    <a:pt x="15647" y="6486"/>
                    <a:pt x="15647" y="6486"/>
                  </a:cubicBezTo>
                  <a:cubicBezTo>
                    <a:pt x="15863" y="6174"/>
                    <a:pt x="15863" y="6174"/>
                    <a:pt x="15863" y="6174"/>
                  </a:cubicBezTo>
                  <a:cubicBezTo>
                    <a:pt x="16139" y="6042"/>
                    <a:pt x="16139" y="6042"/>
                    <a:pt x="16139" y="6042"/>
                  </a:cubicBezTo>
                  <a:cubicBezTo>
                    <a:pt x="16174" y="5969"/>
                    <a:pt x="16174" y="5969"/>
                    <a:pt x="16174" y="5969"/>
                  </a:cubicBezTo>
                  <a:cubicBezTo>
                    <a:pt x="16174" y="5969"/>
                    <a:pt x="16139" y="5826"/>
                    <a:pt x="16174" y="5826"/>
                  </a:cubicBezTo>
                  <a:cubicBezTo>
                    <a:pt x="16174" y="5801"/>
                    <a:pt x="16343" y="5766"/>
                    <a:pt x="16343" y="5766"/>
                  </a:cubicBezTo>
                  <a:cubicBezTo>
                    <a:pt x="16583" y="5826"/>
                    <a:pt x="16583" y="5826"/>
                    <a:pt x="16583" y="5826"/>
                  </a:cubicBezTo>
                  <a:cubicBezTo>
                    <a:pt x="16583" y="5826"/>
                    <a:pt x="16691" y="5766"/>
                    <a:pt x="16727" y="5730"/>
                  </a:cubicBezTo>
                  <a:cubicBezTo>
                    <a:pt x="16763" y="5730"/>
                    <a:pt x="16895" y="5658"/>
                    <a:pt x="16895" y="5658"/>
                  </a:cubicBezTo>
                  <a:cubicBezTo>
                    <a:pt x="16895" y="5658"/>
                    <a:pt x="16895" y="5585"/>
                    <a:pt x="16930" y="5585"/>
                  </a:cubicBezTo>
                  <a:cubicBezTo>
                    <a:pt x="16967" y="5585"/>
                    <a:pt x="17075" y="5585"/>
                    <a:pt x="17075" y="5622"/>
                  </a:cubicBezTo>
                  <a:cubicBezTo>
                    <a:pt x="17111" y="5693"/>
                    <a:pt x="17219" y="5861"/>
                    <a:pt x="17219" y="5861"/>
                  </a:cubicBezTo>
                  <a:cubicBezTo>
                    <a:pt x="17351" y="6006"/>
                    <a:pt x="17351" y="6006"/>
                    <a:pt x="17351" y="6006"/>
                  </a:cubicBezTo>
                  <a:cubicBezTo>
                    <a:pt x="17495" y="6114"/>
                    <a:pt x="17495" y="6114"/>
                    <a:pt x="17495" y="6114"/>
                  </a:cubicBezTo>
                  <a:cubicBezTo>
                    <a:pt x="17663" y="6174"/>
                    <a:pt x="17663" y="6174"/>
                    <a:pt x="17663" y="6174"/>
                  </a:cubicBezTo>
                  <a:cubicBezTo>
                    <a:pt x="17663" y="6174"/>
                    <a:pt x="17771" y="6282"/>
                    <a:pt x="17807" y="6282"/>
                  </a:cubicBezTo>
                  <a:cubicBezTo>
                    <a:pt x="17843" y="6282"/>
                    <a:pt x="17939" y="6426"/>
                    <a:pt x="17939" y="6426"/>
                  </a:cubicBezTo>
                  <a:cubicBezTo>
                    <a:pt x="17975" y="6486"/>
                    <a:pt x="17975" y="6486"/>
                    <a:pt x="17975" y="6486"/>
                  </a:cubicBezTo>
                  <a:cubicBezTo>
                    <a:pt x="17975" y="6486"/>
                    <a:pt x="17939" y="6559"/>
                    <a:pt x="17915" y="6594"/>
                  </a:cubicBezTo>
                  <a:cubicBezTo>
                    <a:pt x="17915" y="6630"/>
                    <a:pt x="17807" y="6738"/>
                    <a:pt x="17807" y="6738"/>
                  </a:cubicBezTo>
                  <a:cubicBezTo>
                    <a:pt x="17771" y="6738"/>
                    <a:pt x="17627" y="6702"/>
                    <a:pt x="17627" y="6702"/>
                  </a:cubicBezTo>
                  <a:cubicBezTo>
                    <a:pt x="17459" y="6702"/>
                    <a:pt x="17459" y="6702"/>
                    <a:pt x="17459" y="6702"/>
                  </a:cubicBezTo>
                  <a:cubicBezTo>
                    <a:pt x="17459" y="6702"/>
                    <a:pt x="17424" y="6738"/>
                    <a:pt x="17459" y="6775"/>
                  </a:cubicBezTo>
                  <a:cubicBezTo>
                    <a:pt x="17531" y="6810"/>
                    <a:pt x="17568" y="6810"/>
                    <a:pt x="17627" y="6846"/>
                  </a:cubicBezTo>
                  <a:cubicBezTo>
                    <a:pt x="17663" y="6870"/>
                    <a:pt x="17771" y="6906"/>
                    <a:pt x="17771" y="6906"/>
                  </a:cubicBezTo>
                  <a:cubicBezTo>
                    <a:pt x="17879" y="6943"/>
                    <a:pt x="17879" y="6943"/>
                    <a:pt x="17879" y="6943"/>
                  </a:cubicBezTo>
                  <a:cubicBezTo>
                    <a:pt x="17879" y="6978"/>
                    <a:pt x="17915" y="6906"/>
                    <a:pt x="17879" y="6846"/>
                  </a:cubicBezTo>
                  <a:cubicBezTo>
                    <a:pt x="17879" y="6810"/>
                    <a:pt x="17879" y="6738"/>
                    <a:pt x="17915" y="6738"/>
                  </a:cubicBezTo>
                  <a:cubicBezTo>
                    <a:pt x="17975" y="6738"/>
                    <a:pt x="18047" y="6738"/>
                    <a:pt x="18047" y="6702"/>
                  </a:cubicBezTo>
                  <a:cubicBezTo>
                    <a:pt x="18047" y="6667"/>
                    <a:pt x="18047" y="6667"/>
                    <a:pt x="18047" y="6667"/>
                  </a:cubicBezTo>
                  <a:cubicBezTo>
                    <a:pt x="18119" y="6594"/>
                    <a:pt x="18119" y="6594"/>
                    <a:pt x="18119" y="6594"/>
                  </a:cubicBezTo>
                  <a:cubicBezTo>
                    <a:pt x="18119" y="6559"/>
                    <a:pt x="18119" y="6559"/>
                    <a:pt x="18119" y="6559"/>
                  </a:cubicBezTo>
                  <a:cubicBezTo>
                    <a:pt x="18190" y="6486"/>
                    <a:pt x="18190" y="6486"/>
                    <a:pt x="18190" y="6486"/>
                  </a:cubicBezTo>
                  <a:cubicBezTo>
                    <a:pt x="18190" y="6486"/>
                    <a:pt x="18155" y="6462"/>
                    <a:pt x="18119" y="6426"/>
                  </a:cubicBezTo>
                  <a:cubicBezTo>
                    <a:pt x="18083" y="6391"/>
                    <a:pt x="18047" y="6391"/>
                    <a:pt x="18083" y="6353"/>
                  </a:cubicBezTo>
                  <a:cubicBezTo>
                    <a:pt x="18083" y="6318"/>
                    <a:pt x="18155" y="6245"/>
                    <a:pt x="18190" y="6282"/>
                  </a:cubicBezTo>
                  <a:cubicBezTo>
                    <a:pt x="18227" y="6318"/>
                    <a:pt x="18324" y="6318"/>
                    <a:pt x="18324" y="6353"/>
                  </a:cubicBezTo>
                  <a:cubicBezTo>
                    <a:pt x="18324" y="6391"/>
                    <a:pt x="18324" y="6426"/>
                    <a:pt x="18324" y="6426"/>
                  </a:cubicBezTo>
                  <a:cubicBezTo>
                    <a:pt x="18360" y="6391"/>
                    <a:pt x="18360" y="6282"/>
                    <a:pt x="18360" y="6282"/>
                  </a:cubicBezTo>
                  <a:cubicBezTo>
                    <a:pt x="18360" y="6282"/>
                    <a:pt x="18288" y="6210"/>
                    <a:pt x="18263" y="6210"/>
                  </a:cubicBezTo>
                  <a:cubicBezTo>
                    <a:pt x="18190" y="6174"/>
                    <a:pt x="18083" y="6150"/>
                    <a:pt x="18047" y="6114"/>
                  </a:cubicBezTo>
                  <a:cubicBezTo>
                    <a:pt x="18011" y="6114"/>
                    <a:pt x="17939" y="6077"/>
                    <a:pt x="17939" y="6077"/>
                  </a:cubicBezTo>
                  <a:cubicBezTo>
                    <a:pt x="17939" y="6077"/>
                    <a:pt x="17975" y="6006"/>
                    <a:pt x="17939" y="6006"/>
                  </a:cubicBezTo>
                  <a:cubicBezTo>
                    <a:pt x="17915" y="6006"/>
                    <a:pt x="17771" y="6006"/>
                    <a:pt x="17771" y="5969"/>
                  </a:cubicBezTo>
                  <a:cubicBezTo>
                    <a:pt x="17771" y="5934"/>
                    <a:pt x="17663" y="5861"/>
                    <a:pt x="17663" y="5826"/>
                  </a:cubicBezTo>
                  <a:cubicBezTo>
                    <a:pt x="17627" y="5826"/>
                    <a:pt x="17531" y="5658"/>
                    <a:pt x="17531" y="5658"/>
                  </a:cubicBezTo>
                  <a:cubicBezTo>
                    <a:pt x="17531" y="5658"/>
                    <a:pt x="17495" y="5622"/>
                    <a:pt x="17459" y="5585"/>
                  </a:cubicBezTo>
                  <a:cubicBezTo>
                    <a:pt x="17459" y="5550"/>
                    <a:pt x="17459" y="5514"/>
                    <a:pt x="17459" y="5477"/>
                  </a:cubicBezTo>
                  <a:cubicBezTo>
                    <a:pt x="17424" y="5429"/>
                    <a:pt x="17543" y="5345"/>
                    <a:pt x="17568" y="5321"/>
                  </a:cubicBezTo>
                  <a:cubicBezTo>
                    <a:pt x="17568" y="5309"/>
                    <a:pt x="17568" y="5309"/>
                    <a:pt x="17568" y="5309"/>
                  </a:cubicBezTo>
                  <a:cubicBezTo>
                    <a:pt x="17568" y="5309"/>
                    <a:pt x="17568" y="5309"/>
                    <a:pt x="17568" y="5321"/>
                  </a:cubicBezTo>
                  <a:cubicBezTo>
                    <a:pt x="17568" y="5345"/>
                    <a:pt x="17603" y="5345"/>
                    <a:pt x="17627" y="5417"/>
                  </a:cubicBezTo>
                  <a:cubicBezTo>
                    <a:pt x="17663" y="5477"/>
                    <a:pt x="17771" y="5585"/>
                    <a:pt x="17771" y="5622"/>
                  </a:cubicBezTo>
                  <a:cubicBezTo>
                    <a:pt x="17807" y="5658"/>
                    <a:pt x="17939" y="5766"/>
                    <a:pt x="17975" y="5801"/>
                  </a:cubicBezTo>
                  <a:cubicBezTo>
                    <a:pt x="18011" y="5801"/>
                    <a:pt x="18011" y="5826"/>
                    <a:pt x="18083" y="5861"/>
                  </a:cubicBezTo>
                  <a:cubicBezTo>
                    <a:pt x="18155" y="5898"/>
                    <a:pt x="18155" y="5898"/>
                    <a:pt x="18263" y="5934"/>
                  </a:cubicBezTo>
                  <a:cubicBezTo>
                    <a:pt x="18324" y="6006"/>
                    <a:pt x="18324" y="6006"/>
                    <a:pt x="18360" y="6042"/>
                  </a:cubicBezTo>
                  <a:cubicBezTo>
                    <a:pt x="18360" y="6042"/>
                    <a:pt x="18431" y="6042"/>
                    <a:pt x="18431" y="6077"/>
                  </a:cubicBezTo>
                  <a:cubicBezTo>
                    <a:pt x="18467" y="6114"/>
                    <a:pt x="18504" y="6114"/>
                    <a:pt x="18504" y="6150"/>
                  </a:cubicBezTo>
                  <a:cubicBezTo>
                    <a:pt x="18504" y="6174"/>
                    <a:pt x="18504" y="6174"/>
                    <a:pt x="18504" y="6245"/>
                  </a:cubicBezTo>
                  <a:cubicBezTo>
                    <a:pt x="18504" y="6318"/>
                    <a:pt x="18467" y="6318"/>
                    <a:pt x="18467" y="6353"/>
                  </a:cubicBezTo>
                  <a:cubicBezTo>
                    <a:pt x="18504" y="6353"/>
                    <a:pt x="18611" y="6594"/>
                    <a:pt x="18634" y="6594"/>
                  </a:cubicBezTo>
                  <a:cubicBezTo>
                    <a:pt x="18707" y="6594"/>
                    <a:pt x="18851" y="6667"/>
                    <a:pt x="18815" y="6738"/>
                  </a:cubicBezTo>
                  <a:cubicBezTo>
                    <a:pt x="18815" y="6810"/>
                    <a:pt x="18923" y="6943"/>
                    <a:pt x="18923" y="6943"/>
                  </a:cubicBezTo>
                  <a:cubicBezTo>
                    <a:pt x="18923" y="6943"/>
                    <a:pt x="18983" y="6943"/>
                    <a:pt x="19055" y="6943"/>
                  </a:cubicBezTo>
                  <a:cubicBezTo>
                    <a:pt x="19055" y="6906"/>
                    <a:pt x="19055" y="6810"/>
                    <a:pt x="19091" y="6810"/>
                  </a:cubicBezTo>
                  <a:cubicBezTo>
                    <a:pt x="19163" y="6775"/>
                    <a:pt x="19235" y="6738"/>
                    <a:pt x="19235" y="6702"/>
                  </a:cubicBezTo>
                  <a:cubicBezTo>
                    <a:pt x="19235" y="6667"/>
                    <a:pt x="19199" y="6594"/>
                    <a:pt x="19163" y="6559"/>
                  </a:cubicBezTo>
                  <a:cubicBezTo>
                    <a:pt x="19091" y="6522"/>
                    <a:pt x="19055" y="6486"/>
                    <a:pt x="19019" y="6426"/>
                  </a:cubicBezTo>
                  <a:cubicBezTo>
                    <a:pt x="19019" y="6353"/>
                    <a:pt x="18983" y="6282"/>
                    <a:pt x="19055" y="6318"/>
                  </a:cubicBezTo>
                  <a:cubicBezTo>
                    <a:pt x="19127" y="6318"/>
                    <a:pt x="19163" y="6462"/>
                    <a:pt x="19199" y="6391"/>
                  </a:cubicBezTo>
                  <a:cubicBezTo>
                    <a:pt x="19235" y="6282"/>
                    <a:pt x="19295" y="6210"/>
                    <a:pt x="19332" y="6245"/>
                  </a:cubicBezTo>
                  <a:cubicBezTo>
                    <a:pt x="19368" y="6245"/>
                    <a:pt x="19476" y="6282"/>
                    <a:pt x="19476" y="6318"/>
                  </a:cubicBezTo>
                  <a:cubicBezTo>
                    <a:pt x="19476" y="6353"/>
                    <a:pt x="19548" y="6559"/>
                    <a:pt x="19548" y="6559"/>
                  </a:cubicBezTo>
                  <a:cubicBezTo>
                    <a:pt x="19548" y="6559"/>
                    <a:pt x="19548" y="6594"/>
                    <a:pt x="19584" y="6702"/>
                  </a:cubicBezTo>
                  <a:cubicBezTo>
                    <a:pt x="19584" y="6775"/>
                    <a:pt x="19679" y="6810"/>
                    <a:pt x="19643" y="6846"/>
                  </a:cubicBezTo>
                  <a:cubicBezTo>
                    <a:pt x="19643" y="6870"/>
                    <a:pt x="19620" y="6906"/>
                    <a:pt x="19715" y="6906"/>
                  </a:cubicBezTo>
                  <a:cubicBezTo>
                    <a:pt x="19823" y="6943"/>
                    <a:pt x="19931" y="6943"/>
                    <a:pt x="19931" y="6978"/>
                  </a:cubicBezTo>
                  <a:cubicBezTo>
                    <a:pt x="19931" y="7014"/>
                    <a:pt x="19991" y="7014"/>
                    <a:pt x="20027" y="7051"/>
                  </a:cubicBezTo>
                  <a:cubicBezTo>
                    <a:pt x="20027" y="7051"/>
                    <a:pt x="20027" y="7051"/>
                    <a:pt x="20027" y="7051"/>
                  </a:cubicBezTo>
                  <a:cubicBezTo>
                    <a:pt x="20147" y="7326"/>
                    <a:pt x="20243" y="7604"/>
                    <a:pt x="20327" y="7892"/>
                  </a:cubicBezTo>
                  <a:cubicBezTo>
                    <a:pt x="20304" y="7892"/>
                    <a:pt x="20279" y="7880"/>
                    <a:pt x="20279" y="7880"/>
                  </a:cubicBezTo>
                  <a:cubicBezTo>
                    <a:pt x="20243" y="7880"/>
                    <a:pt x="20027" y="7880"/>
                    <a:pt x="19991" y="7916"/>
                  </a:cubicBezTo>
                  <a:cubicBezTo>
                    <a:pt x="19967" y="7988"/>
                    <a:pt x="19787" y="7952"/>
                    <a:pt x="19751" y="7916"/>
                  </a:cubicBezTo>
                  <a:cubicBezTo>
                    <a:pt x="19751" y="7916"/>
                    <a:pt x="19404" y="7783"/>
                    <a:pt x="19368" y="7783"/>
                  </a:cubicBezTo>
                  <a:cubicBezTo>
                    <a:pt x="19368" y="7783"/>
                    <a:pt x="19199" y="7712"/>
                    <a:pt x="19163" y="7675"/>
                  </a:cubicBezTo>
                  <a:cubicBezTo>
                    <a:pt x="19127" y="7640"/>
                    <a:pt x="18983" y="7640"/>
                    <a:pt x="18947" y="7604"/>
                  </a:cubicBezTo>
                  <a:cubicBezTo>
                    <a:pt x="18947" y="7604"/>
                    <a:pt x="18983" y="7567"/>
                    <a:pt x="18947" y="7567"/>
                  </a:cubicBezTo>
                  <a:cubicBezTo>
                    <a:pt x="18923" y="7567"/>
                    <a:pt x="18743" y="7640"/>
                    <a:pt x="18707" y="7675"/>
                  </a:cubicBezTo>
                  <a:cubicBezTo>
                    <a:pt x="18671" y="7675"/>
                    <a:pt x="18611" y="7748"/>
                    <a:pt x="18611" y="7748"/>
                  </a:cubicBezTo>
                  <a:cubicBezTo>
                    <a:pt x="18611" y="7748"/>
                    <a:pt x="18540" y="7820"/>
                    <a:pt x="18540" y="7880"/>
                  </a:cubicBezTo>
                  <a:cubicBezTo>
                    <a:pt x="18540" y="7952"/>
                    <a:pt x="18634" y="7988"/>
                    <a:pt x="18611" y="8024"/>
                  </a:cubicBezTo>
                  <a:cubicBezTo>
                    <a:pt x="18575" y="8060"/>
                    <a:pt x="18467" y="8096"/>
                    <a:pt x="18467" y="8096"/>
                  </a:cubicBezTo>
                  <a:cubicBezTo>
                    <a:pt x="18467" y="8096"/>
                    <a:pt x="18360" y="7988"/>
                    <a:pt x="18324" y="7988"/>
                  </a:cubicBezTo>
                  <a:cubicBezTo>
                    <a:pt x="18288" y="7988"/>
                    <a:pt x="17975" y="7916"/>
                    <a:pt x="17975" y="7916"/>
                  </a:cubicBezTo>
                  <a:cubicBezTo>
                    <a:pt x="17879" y="7783"/>
                    <a:pt x="17879" y="7783"/>
                    <a:pt x="17879" y="7783"/>
                  </a:cubicBezTo>
                  <a:cubicBezTo>
                    <a:pt x="17879" y="7783"/>
                    <a:pt x="17663" y="7640"/>
                    <a:pt x="17627" y="7640"/>
                  </a:cubicBezTo>
                  <a:cubicBezTo>
                    <a:pt x="17627" y="7640"/>
                    <a:pt x="17388" y="7640"/>
                    <a:pt x="17388" y="7604"/>
                  </a:cubicBezTo>
                  <a:cubicBezTo>
                    <a:pt x="17351" y="7567"/>
                    <a:pt x="17219" y="7436"/>
                    <a:pt x="17182" y="7472"/>
                  </a:cubicBezTo>
                  <a:cubicBezTo>
                    <a:pt x="17111" y="7472"/>
                    <a:pt x="17147" y="7364"/>
                    <a:pt x="17182" y="7364"/>
                  </a:cubicBezTo>
                  <a:cubicBezTo>
                    <a:pt x="17182" y="7326"/>
                    <a:pt x="17255" y="7218"/>
                    <a:pt x="17255" y="7218"/>
                  </a:cubicBezTo>
                  <a:cubicBezTo>
                    <a:pt x="17255" y="7182"/>
                    <a:pt x="17279" y="7086"/>
                    <a:pt x="17219" y="7051"/>
                  </a:cubicBezTo>
                  <a:close/>
                  <a:moveTo>
                    <a:pt x="17663" y="3710"/>
                  </a:moveTo>
                  <a:cubicBezTo>
                    <a:pt x="17698" y="3736"/>
                    <a:pt x="17735" y="3736"/>
                    <a:pt x="17771" y="3772"/>
                  </a:cubicBezTo>
                  <a:cubicBezTo>
                    <a:pt x="17771" y="3772"/>
                    <a:pt x="17771" y="3807"/>
                    <a:pt x="17807" y="3807"/>
                  </a:cubicBezTo>
                  <a:cubicBezTo>
                    <a:pt x="17807" y="3772"/>
                    <a:pt x="17807" y="3736"/>
                    <a:pt x="17807" y="3736"/>
                  </a:cubicBezTo>
                  <a:cubicBezTo>
                    <a:pt x="17807" y="3736"/>
                    <a:pt x="17771" y="3710"/>
                    <a:pt x="17735" y="3710"/>
                  </a:cubicBezTo>
                  <a:cubicBezTo>
                    <a:pt x="17711" y="3674"/>
                    <a:pt x="17698" y="3638"/>
                    <a:pt x="17723" y="3638"/>
                  </a:cubicBezTo>
                  <a:cubicBezTo>
                    <a:pt x="17795" y="3710"/>
                    <a:pt x="17867" y="3784"/>
                    <a:pt x="17939" y="3855"/>
                  </a:cubicBezTo>
                  <a:cubicBezTo>
                    <a:pt x="17927" y="3855"/>
                    <a:pt x="17915" y="3867"/>
                    <a:pt x="17915" y="3880"/>
                  </a:cubicBezTo>
                  <a:cubicBezTo>
                    <a:pt x="17915" y="3880"/>
                    <a:pt x="17843" y="3880"/>
                    <a:pt x="17807" y="3880"/>
                  </a:cubicBezTo>
                  <a:cubicBezTo>
                    <a:pt x="17771" y="3915"/>
                    <a:pt x="17698" y="3988"/>
                    <a:pt x="17663" y="3952"/>
                  </a:cubicBezTo>
                  <a:cubicBezTo>
                    <a:pt x="17663" y="3915"/>
                    <a:pt x="17627" y="3952"/>
                    <a:pt x="17627" y="3915"/>
                  </a:cubicBezTo>
                  <a:cubicBezTo>
                    <a:pt x="17591" y="3844"/>
                    <a:pt x="17591" y="3807"/>
                    <a:pt x="17568" y="3807"/>
                  </a:cubicBezTo>
                  <a:cubicBezTo>
                    <a:pt x="17531" y="3807"/>
                    <a:pt x="17459" y="3844"/>
                    <a:pt x="17459" y="3880"/>
                  </a:cubicBezTo>
                  <a:cubicBezTo>
                    <a:pt x="17459" y="3880"/>
                    <a:pt x="17459" y="3880"/>
                    <a:pt x="17424" y="3915"/>
                  </a:cubicBezTo>
                  <a:cubicBezTo>
                    <a:pt x="17388" y="3915"/>
                    <a:pt x="17279" y="3915"/>
                    <a:pt x="17279" y="3915"/>
                  </a:cubicBezTo>
                  <a:cubicBezTo>
                    <a:pt x="17424" y="3807"/>
                    <a:pt x="17424" y="3807"/>
                    <a:pt x="17424" y="3807"/>
                  </a:cubicBezTo>
                  <a:cubicBezTo>
                    <a:pt x="17459" y="3674"/>
                    <a:pt x="17459" y="3674"/>
                    <a:pt x="17459" y="3674"/>
                  </a:cubicBezTo>
                  <a:cubicBezTo>
                    <a:pt x="17591" y="3710"/>
                    <a:pt x="17591" y="3710"/>
                    <a:pt x="17591" y="3710"/>
                  </a:cubicBezTo>
                  <a:cubicBezTo>
                    <a:pt x="17591" y="3736"/>
                    <a:pt x="17627" y="3674"/>
                    <a:pt x="17663" y="3710"/>
                  </a:cubicBezTo>
                  <a:close/>
                  <a:moveTo>
                    <a:pt x="826" y="10798"/>
                  </a:moveTo>
                  <a:cubicBezTo>
                    <a:pt x="826" y="10738"/>
                    <a:pt x="839" y="10678"/>
                    <a:pt x="839" y="10619"/>
                  </a:cubicBezTo>
                  <a:cubicBezTo>
                    <a:pt x="900" y="10607"/>
                    <a:pt x="911" y="10607"/>
                    <a:pt x="911" y="10607"/>
                  </a:cubicBezTo>
                  <a:cubicBezTo>
                    <a:pt x="1043" y="10678"/>
                    <a:pt x="1043" y="10678"/>
                    <a:pt x="1043" y="10678"/>
                  </a:cubicBezTo>
                  <a:cubicBezTo>
                    <a:pt x="1319" y="10992"/>
                    <a:pt x="1319" y="10992"/>
                    <a:pt x="1319" y="10992"/>
                  </a:cubicBezTo>
                  <a:cubicBezTo>
                    <a:pt x="1571" y="11052"/>
                    <a:pt x="1571" y="11052"/>
                    <a:pt x="1571" y="11052"/>
                  </a:cubicBezTo>
                  <a:cubicBezTo>
                    <a:pt x="1847" y="11124"/>
                    <a:pt x="1847" y="11124"/>
                    <a:pt x="1847" y="11124"/>
                  </a:cubicBezTo>
                  <a:cubicBezTo>
                    <a:pt x="1979" y="11124"/>
                    <a:pt x="1979" y="11124"/>
                    <a:pt x="1979" y="11124"/>
                  </a:cubicBezTo>
                  <a:cubicBezTo>
                    <a:pt x="2016" y="11304"/>
                    <a:pt x="2016" y="11304"/>
                    <a:pt x="2016" y="11304"/>
                  </a:cubicBezTo>
                  <a:cubicBezTo>
                    <a:pt x="2016" y="11304"/>
                    <a:pt x="2124" y="11436"/>
                    <a:pt x="2158" y="11472"/>
                  </a:cubicBezTo>
                  <a:cubicBezTo>
                    <a:pt x="2195" y="11472"/>
                    <a:pt x="2158" y="11652"/>
                    <a:pt x="2158" y="11652"/>
                  </a:cubicBezTo>
                  <a:cubicBezTo>
                    <a:pt x="2268" y="11712"/>
                    <a:pt x="2268" y="11712"/>
                    <a:pt x="2268" y="11712"/>
                  </a:cubicBezTo>
                  <a:cubicBezTo>
                    <a:pt x="2398" y="11857"/>
                    <a:pt x="2398" y="11857"/>
                    <a:pt x="2398" y="11857"/>
                  </a:cubicBezTo>
                  <a:cubicBezTo>
                    <a:pt x="2507" y="11929"/>
                    <a:pt x="2507" y="11929"/>
                    <a:pt x="2507" y="11929"/>
                  </a:cubicBezTo>
                  <a:cubicBezTo>
                    <a:pt x="2578" y="12061"/>
                    <a:pt x="2578" y="12061"/>
                    <a:pt x="2578" y="12061"/>
                  </a:cubicBezTo>
                  <a:cubicBezTo>
                    <a:pt x="2638" y="12001"/>
                    <a:pt x="2638" y="12001"/>
                    <a:pt x="2638" y="12001"/>
                  </a:cubicBezTo>
                  <a:cubicBezTo>
                    <a:pt x="2783" y="12037"/>
                    <a:pt x="2783" y="12037"/>
                    <a:pt x="2783" y="12037"/>
                  </a:cubicBezTo>
                  <a:cubicBezTo>
                    <a:pt x="2951" y="12205"/>
                    <a:pt x="2951" y="12205"/>
                    <a:pt x="2951" y="12205"/>
                  </a:cubicBezTo>
                  <a:cubicBezTo>
                    <a:pt x="3059" y="12133"/>
                    <a:pt x="3059" y="12133"/>
                    <a:pt x="3059" y="12133"/>
                  </a:cubicBezTo>
                  <a:cubicBezTo>
                    <a:pt x="3023" y="12001"/>
                    <a:pt x="3023" y="12001"/>
                    <a:pt x="3023" y="12001"/>
                  </a:cubicBezTo>
                  <a:cubicBezTo>
                    <a:pt x="3131" y="11893"/>
                    <a:pt x="3131" y="11893"/>
                    <a:pt x="3131" y="11893"/>
                  </a:cubicBezTo>
                  <a:cubicBezTo>
                    <a:pt x="3238" y="11893"/>
                    <a:pt x="3238" y="11893"/>
                    <a:pt x="3238" y="11893"/>
                  </a:cubicBezTo>
                  <a:cubicBezTo>
                    <a:pt x="3299" y="12001"/>
                    <a:pt x="3299" y="12001"/>
                    <a:pt x="3299" y="12001"/>
                  </a:cubicBezTo>
                  <a:cubicBezTo>
                    <a:pt x="3299" y="12061"/>
                    <a:pt x="3299" y="12061"/>
                    <a:pt x="3299" y="12061"/>
                  </a:cubicBezTo>
                  <a:cubicBezTo>
                    <a:pt x="3443" y="12277"/>
                    <a:pt x="3443" y="12277"/>
                    <a:pt x="3443" y="12277"/>
                  </a:cubicBezTo>
                  <a:cubicBezTo>
                    <a:pt x="3443" y="12794"/>
                    <a:pt x="3443" y="12794"/>
                    <a:pt x="3443" y="12794"/>
                  </a:cubicBezTo>
                  <a:cubicBezTo>
                    <a:pt x="3335" y="12974"/>
                    <a:pt x="3335" y="12974"/>
                    <a:pt x="3335" y="12974"/>
                  </a:cubicBezTo>
                  <a:cubicBezTo>
                    <a:pt x="3204" y="13082"/>
                    <a:pt x="3204" y="13082"/>
                    <a:pt x="3204" y="13082"/>
                  </a:cubicBezTo>
                  <a:cubicBezTo>
                    <a:pt x="3167" y="13250"/>
                    <a:pt x="3167" y="13250"/>
                    <a:pt x="3167" y="13250"/>
                  </a:cubicBezTo>
                  <a:cubicBezTo>
                    <a:pt x="3023" y="13322"/>
                    <a:pt x="3023" y="13322"/>
                    <a:pt x="3023" y="13322"/>
                  </a:cubicBezTo>
                  <a:cubicBezTo>
                    <a:pt x="2951" y="13525"/>
                    <a:pt x="2951" y="13525"/>
                    <a:pt x="2951" y="13525"/>
                  </a:cubicBezTo>
                  <a:cubicBezTo>
                    <a:pt x="2890" y="13707"/>
                    <a:pt x="2890" y="13707"/>
                    <a:pt x="2890" y="13707"/>
                  </a:cubicBezTo>
                  <a:cubicBezTo>
                    <a:pt x="2890" y="13875"/>
                    <a:pt x="2890" y="13875"/>
                    <a:pt x="2890" y="13875"/>
                  </a:cubicBezTo>
                  <a:cubicBezTo>
                    <a:pt x="3023" y="13983"/>
                    <a:pt x="3023" y="13983"/>
                    <a:pt x="3023" y="13983"/>
                  </a:cubicBezTo>
                  <a:cubicBezTo>
                    <a:pt x="2927" y="14126"/>
                    <a:pt x="2927" y="14126"/>
                    <a:pt x="2927" y="14126"/>
                  </a:cubicBezTo>
                  <a:cubicBezTo>
                    <a:pt x="2819" y="14259"/>
                    <a:pt x="2819" y="14259"/>
                    <a:pt x="2819" y="14259"/>
                  </a:cubicBezTo>
                  <a:cubicBezTo>
                    <a:pt x="2890" y="14510"/>
                    <a:pt x="2890" y="14510"/>
                    <a:pt x="2890" y="14510"/>
                  </a:cubicBezTo>
                  <a:cubicBezTo>
                    <a:pt x="2890" y="14510"/>
                    <a:pt x="2927" y="14644"/>
                    <a:pt x="2927" y="14608"/>
                  </a:cubicBezTo>
                  <a:cubicBezTo>
                    <a:pt x="3059" y="14715"/>
                    <a:pt x="3059" y="14715"/>
                    <a:pt x="3059" y="14715"/>
                  </a:cubicBezTo>
                  <a:cubicBezTo>
                    <a:pt x="3299" y="15172"/>
                    <a:pt x="3299" y="15172"/>
                    <a:pt x="3299" y="15172"/>
                  </a:cubicBezTo>
                  <a:cubicBezTo>
                    <a:pt x="3514" y="15521"/>
                    <a:pt x="3514" y="15521"/>
                    <a:pt x="3514" y="15521"/>
                  </a:cubicBezTo>
                  <a:cubicBezTo>
                    <a:pt x="3863" y="16181"/>
                    <a:pt x="3863" y="16181"/>
                    <a:pt x="3863" y="16181"/>
                  </a:cubicBezTo>
                  <a:cubicBezTo>
                    <a:pt x="3970" y="16240"/>
                    <a:pt x="4690" y="16770"/>
                    <a:pt x="4690" y="16770"/>
                  </a:cubicBezTo>
                  <a:cubicBezTo>
                    <a:pt x="4835" y="17431"/>
                    <a:pt x="4835" y="17431"/>
                    <a:pt x="4835" y="17431"/>
                  </a:cubicBezTo>
                  <a:cubicBezTo>
                    <a:pt x="4870" y="18788"/>
                    <a:pt x="4870" y="18788"/>
                    <a:pt x="4870" y="18788"/>
                  </a:cubicBezTo>
                  <a:cubicBezTo>
                    <a:pt x="4870" y="18800"/>
                    <a:pt x="4870" y="18800"/>
                    <a:pt x="4870" y="18800"/>
                  </a:cubicBezTo>
                  <a:cubicBezTo>
                    <a:pt x="2423" y="16986"/>
                    <a:pt x="826" y="14078"/>
                    <a:pt x="826" y="10798"/>
                  </a:cubicBezTo>
                  <a:close/>
                  <a:moveTo>
                    <a:pt x="10800" y="20759"/>
                  </a:moveTo>
                  <a:cubicBezTo>
                    <a:pt x="9563" y="20759"/>
                    <a:pt x="8387" y="20541"/>
                    <a:pt x="7307" y="20134"/>
                  </a:cubicBezTo>
                  <a:cubicBezTo>
                    <a:pt x="7307" y="20109"/>
                    <a:pt x="7307" y="20085"/>
                    <a:pt x="7307" y="20085"/>
                  </a:cubicBezTo>
                  <a:cubicBezTo>
                    <a:pt x="7307" y="20014"/>
                    <a:pt x="7307" y="19906"/>
                    <a:pt x="7307" y="19906"/>
                  </a:cubicBezTo>
                  <a:cubicBezTo>
                    <a:pt x="7307" y="19906"/>
                    <a:pt x="7307" y="19834"/>
                    <a:pt x="7235" y="19834"/>
                  </a:cubicBezTo>
                  <a:cubicBezTo>
                    <a:pt x="7164" y="19797"/>
                    <a:pt x="7164" y="19797"/>
                    <a:pt x="7127" y="19737"/>
                  </a:cubicBezTo>
                  <a:cubicBezTo>
                    <a:pt x="7127" y="19629"/>
                    <a:pt x="7055" y="19557"/>
                    <a:pt x="7055" y="19557"/>
                  </a:cubicBezTo>
                  <a:cubicBezTo>
                    <a:pt x="6995" y="19593"/>
                    <a:pt x="6995" y="19593"/>
                    <a:pt x="6995" y="19593"/>
                  </a:cubicBezTo>
                  <a:cubicBezTo>
                    <a:pt x="7055" y="19485"/>
                    <a:pt x="7055" y="19485"/>
                    <a:pt x="7055" y="19485"/>
                  </a:cubicBezTo>
                  <a:cubicBezTo>
                    <a:pt x="7235" y="19629"/>
                    <a:pt x="7235" y="19629"/>
                    <a:pt x="7235" y="19629"/>
                  </a:cubicBezTo>
                  <a:cubicBezTo>
                    <a:pt x="7511" y="19701"/>
                    <a:pt x="7511" y="19701"/>
                    <a:pt x="7511" y="19701"/>
                  </a:cubicBezTo>
                  <a:cubicBezTo>
                    <a:pt x="7727" y="19485"/>
                    <a:pt x="7727" y="19485"/>
                    <a:pt x="7727" y="19485"/>
                  </a:cubicBezTo>
                  <a:cubicBezTo>
                    <a:pt x="7859" y="19137"/>
                    <a:pt x="7859" y="19137"/>
                    <a:pt x="7859" y="19137"/>
                  </a:cubicBezTo>
                  <a:cubicBezTo>
                    <a:pt x="7930" y="18860"/>
                    <a:pt x="7930" y="18860"/>
                    <a:pt x="7930" y="18860"/>
                  </a:cubicBezTo>
                  <a:cubicBezTo>
                    <a:pt x="8063" y="18860"/>
                    <a:pt x="8063" y="18860"/>
                    <a:pt x="8063" y="18860"/>
                  </a:cubicBezTo>
                  <a:cubicBezTo>
                    <a:pt x="8208" y="18620"/>
                    <a:pt x="8208" y="18620"/>
                    <a:pt x="8208" y="18620"/>
                  </a:cubicBezTo>
                  <a:cubicBezTo>
                    <a:pt x="8244" y="18368"/>
                    <a:pt x="8244" y="18368"/>
                    <a:pt x="8244" y="18368"/>
                  </a:cubicBezTo>
                  <a:cubicBezTo>
                    <a:pt x="8208" y="18055"/>
                    <a:pt x="8208" y="18055"/>
                    <a:pt x="8208" y="18055"/>
                  </a:cubicBezTo>
                  <a:cubicBezTo>
                    <a:pt x="8279" y="17959"/>
                    <a:pt x="8279" y="17959"/>
                    <a:pt x="8279" y="17959"/>
                  </a:cubicBezTo>
                  <a:cubicBezTo>
                    <a:pt x="8735" y="17647"/>
                    <a:pt x="8735" y="17647"/>
                    <a:pt x="8735" y="17647"/>
                  </a:cubicBezTo>
                  <a:cubicBezTo>
                    <a:pt x="9072" y="17539"/>
                    <a:pt x="9072" y="17539"/>
                    <a:pt x="9072" y="17539"/>
                  </a:cubicBezTo>
                  <a:cubicBezTo>
                    <a:pt x="9180" y="17431"/>
                    <a:pt x="9180" y="17431"/>
                    <a:pt x="9180" y="17431"/>
                  </a:cubicBezTo>
                  <a:cubicBezTo>
                    <a:pt x="9395" y="17191"/>
                    <a:pt x="9395" y="17191"/>
                    <a:pt x="9395" y="17191"/>
                  </a:cubicBezTo>
                  <a:cubicBezTo>
                    <a:pt x="9395" y="17154"/>
                    <a:pt x="9455" y="16805"/>
                    <a:pt x="9455" y="16805"/>
                  </a:cubicBezTo>
                  <a:cubicBezTo>
                    <a:pt x="9455" y="16805"/>
                    <a:pt x="9527" y="16386"/>
                    <a:pt x="9527" y="16349"/>
                  </a:cubicBezTo>
                  <a:cubicBezTo>
                    <a:pt x="9491" y="16349"/>
                    <a:pt x="9527" y="15965"/>
                    <a:pt x="9527" y="15965"/>
                  </a:cubicBezTo>
                  <a:cubicBezTo>
                    <a:pt x="9491" y="15965"/>
                    <a:pt x="9527" y="15869"/>
                    <a:pt x="9527" y="15869"/>
                  </a:cubicBezTo>
                  <a:cubicBezTo>
                    <a:pt x="9874" y="15377"/>
                    <a:pt x="9874" y="15377"/>
                    <a:pt x="9874" y="15377"/>
                  </a:cubicBezTo>
                  <a:cubicBezTo>
                    <a:pt x="10019" y="15027"/>
                    <a:pt x="10019" y="15027"/>
                    <a:pt x="10019" y="15027"/>
                  </a:cubicBezTo>
                  <a:cubicBezTo>
                    <a:pt x="10019" y="15027"/>
                    <a:pt x="10151" y="14824"/>
                    <a:pt x="10116" y="14788"/>
                  </a:cubicBezTo>
                  <a:cubicBezTo>
                    <a:pt x="10116" y="14752"/>
                    <a:pt x="10019" y="14438"/>
                    <a:pt x="10019" y="14438"/>
                  </a:cubicBezTo>
                  <a:cubicBezTo>
                    <a:pt x="10019" y="14438"/>
                    <a:pt x="9802" y="14402"/>
                    <a:pt x="9767" y="14366"/>
                  </a:cubicBezTo>
                  <a:cubicBezTo>
                    <a:pt x="9767" y="14366"/>
                    <a:pt x="9419" y="14018"/>
                    <a:pt x="9395" y="14054"/>
                  </a:cubicBezTo>
                  <a:cubicBezTo>
                    <a:pt x="9395" y="14054"/>
                    <a:pt x="9252" y="13875"/>
                    <a:pt x="9252" y="13947"/>
                  </a:cubicBezTo>
                  <a:cubicBezTo>
                    <a:pt x="9215" y="13983"/>
                    <a:pt x="8939" y="13983"/>
                    <a:pt x="8939" y="13983"/>
                  </a:cubicBezTo>
                  <a:cubicBezTo>
                    <a:pt x="8663" y="13910"/>
                    <a:pt x="8663" y="13910"/>
                    <a:pt x="8663" y="13910"/>
                  </a:cubicBezTo>
                  <a:cubicBezTo>
                    <a:pt x="8663" y="13910"/>
                    <a:pt x="8519" y="14018"/>
                    <a:pt x="8555" y="13983"/>
                  </a:cubicBezTo>
                  <a:cubicBezTo>
                    <a:pt x="8590" y="13910"/>
                    <a:pt x="8555" y="13707"/>
                    <a:pt x="8555" y="13742"/>
                  </a:cubicBezTo>
                  <a:cubicBezTo>
                    <a:pt x="8555" y="13779"/>
                    <a:pt x="8099" y="13562"/>
                    <a:pt x="8099" y="13562"/>
                  </a:cubicBezTo>
                  <a:cubicBezTo>
                    <a:pt x="7967" y="13707"/>
                    <a:pt x="7967" y="13707"/>
                    <a:pt x="7967" y="13707"/>
                  </a:cubicBezTo>
                  <a:cubicBezTo>
                    <a:pt x="7967" y="13525"/>
                    <a:pt x="7967" y="13525"/>
                    <a:pt x="7967" y="13525"/>
                  </a:cubicBezTo>
                  <a:cubicBezTo>
                    <a:pt x="7727" y="13394"/>
                    <a:pt x="7727" y="13394"/>
                    <a:pt x="7727" y="13394"/>
                  </a:cubicBezTo>
                  <a:cubicBezTo>
                    <a:pt x="7751" y="13178"/>
                    <a:pt x="7751" y="13178"/>
                    <a:pt x="7751" y="13178"/>
                  </a:cubicBezTo>
                  <a:cubicBezTo>
                    <a:pt x="7654" y="13106"/>
                    <a:pt x="7654" y="13106"/>
                    <a:pt x="7654" y="13106"/>
                  </a:cubicBezTo>
                  <a:cubicBezTo>
                    <a:pt x="7654" y="13106"/>
                    <a:pt x="7619" y="13142"/>
                    <a:pt x="7619" y="13106"/>
                  </a:cubicBezTo>
                  <a:cubicBezTo>
                    <a:pt x="7547" y="12734"/>
                    <a:pt x="7547" y="12734"/>
                    <a:pt x="7547" y="12734"/>
                  </a:cubicBezTo>
                  <a:cubicBezTo>
                    <a:pt x="7199" y="12445"/>
                    <a:pt x="7199" y="12445"/>
                    <a:pt x="7199" y="12445"/>
                  </a:cubicBezTo>
                  <a:cubicBezTo>
                    <a:pt x="6779" y="12445"/>
                    <a:pt x="6779" y="12445"/>
                    <a:pt x="6779" y="12445"/>
                  </a:cubicBezTo>
                  <a:cubicBezTo>
                    <a:pt x="6394" y="12241"/>
                    <a:pt x="6394" y="12241"/>
                    <a:pt x="6394" y="12241"/>
                  </a:cubicBezTo>
                  <a:cubicBezTo>
                    <a:pt x="6336" y="12061"/>
                    <a:pt x="6336" y="12061"/>
                    <a:pt x="6336" y="12061"/>
                  </a:cubicBezTo>
                  <a:cubicBezTo>
                    <a:pt x="6336" y="12061"/>
                    <a:pt x="6119" y="11965"/>
                    <a:pt x="6119" y="11929"/>
                  </a:cubicBezTo>
                  <a:cubicBezTo>
                    <a:pt x="6119" y="11893"/>
                    <a:pt x="6047" y="11929"/>
                    <a:pt x="6047" y="11929"/>
                  </a:cubicBezTo>
                  <a:cubicBezTo>
                    <a:pt x="6023" y="11893"/>
                    <a:pt x="6023" y="11820"/>
                    <a:pt x="6023" y="11820"/>
                  </a:cubicBezTo>
                  <a:cubicBezTo>
                    <a:pt x="5950" y="11712"/>
                    <a:pt x="5950" y="11712"/>
                    <a:pt x="5950" y="11712"/>
                  </a:cubicBezTo>
                  <a:cubicBezTo>
                    <a:pt x="5915" y="11712"/>
                    <a:pt x="5915" y="11712"/>
                    <a:pt x="5915" y="11712"/>
                  </a:cubicBezTo>
                  <a:cubicBezTo>
                    <a:pt x="5806" y="11688"/>
                    <a:pt x="5806" y="11688"/>
                    <a:pt x="5806" y="11688"/>
                  </a:cubicBezTo>
                  <a:cubicBezTo>
                    <a:pt x="5771" y="11615"/>
                    <a:pt x="5771" y="11615"/>
                    <a:pt x="5771" y="11615"/>
                  </a:cubicBezTo>
                  <a:cubicBezTo>
                    <a:pt x="5771" y="11615"/>
                    <a:pt x="5855" y="11568"/>
                    <a:pt x="5904" y="11544"/>
                  </a:cubicBezTo>
                  <a:cubicBezTo>
                    <a:pt x="5783" y="11555"/>
                    <a:pt x="5495" y="11580"/>
                    <a:pt x="5495" y="11580"/>
                  </a:cubicBezTo>
                  <a:cubicBezTo>
                    <a:pt x="5458" y="11688"/>
                    <a:pt x="5458" y="11688"/>
                    <a:pt x="5458" y="11688"/>
                  </a:cubicBezTo>
                  <a:cubicBezTo>
                    <a:pt x="5256" y="11580"/>
                    <a:pt x="5256" y="11580"/>
                    <a:pt x="5256" y="11580"/>
                  </a:cubicBezTo>
                  <a:cubicBezTo>
                    <a:pt x="4942" y="11544"/>
                    <a:pt x="4942" y="11544"/>
                    <a:pt x="4942" y="11544"/>
                  </a:cubicBezTo>
                  <a:cubicBezTo>
                    <a:pt x="4942" y="11544"/>
                    <a:pt x="4690" y="11472"/>
                    <a:pt x="4690" y="11436"/>
                  </a:cubicBezTo>
                  <a:cubicBezTo>
                    <a:pt x="4690" y="11400"/>
                    <a:pt x="4631" y="11304"/>
                    <a:pt x="4631" y="11304"/>
                  </a:cubicBezTo>
                  <a:cubicBezTo>
                    <a:pt x="4631" y="11304"/>
                    <a:pt x="4595" y="11436"/>
                    <a:pt x="4559" y="11436"/>
                  </a:cubicBezTo>
                  <a:cubicBezTo>
                    <a:pt x="4559" y="11472"/>
                    <a:pt x="4379" y="11615"/>
                    <a:pt x="4379" y="11615"/>
                  </a:cubicBezTo>
                  <a:cubicBezTo>
                    <a:pt x="4379" y="11820"/>
                    <a:pt x="4379" y="11820"/>
                    <a:pt x="4379" y="11820"/>
                  </a:cubicBezTo>
                  <a:cubicBezTo>
                    <a:pt x="4283" y="11688"/>
                    <a:pt x="4283" y="11688"/>
                    <a:pt x="4283" y="11688"/>
                  </a:cubicBezTo>
                  <a:cubicBezTo>
                    <a:pt x="4343" y="11580"/>
                    <a:pt x="4343" y="11580"/>
                    <a:pt x="4343" y="11580"/>
                  </a:cubicBezTo>
                  <a:cubicBezTo>
                    <a:pt x="4343" y="11400"/>
                    <a:pt x="4343" y="11400"/>
                    <a:pt x="4343" y="11400"/>
                  </a:cubicBezTo>
                  <a:cubicBezTo>
                    <a:pt x="4450" y="11376"/>
                    <a:pt x="4450" y="11376"/>
                    <a:pt x="4450" y="11376"/>
                  </a:cubicBezTo>
                  <a:cubicBezTo>
                    <a:pt x="4414" y="11268"/>
                    <a:pt x="4414" y="11268"/>
                    <a:pt x="4414" y="11268"/>
                  </a:cubicBezTo>
                  <a:cubicBezTo>
                    <a:pt x="4414" y="11268"/>
                    <a:pt x="4307" y="11304"/>
                    <a:pt x="4307" y="11339"/>
                  </a:cubicBezTo>
                  <a:cubicBezTo>
                    <a:pt x="4139" y="11436"/>
                    <a:pt x="4139" y="11436"/>
                    <a:pt x="4139" y="11436"/>
                  </a:cubicBezTo>
                  <a:cubicBezTo>
                    <a:pt x="3970" y="11508"/>
                    <a:pt x="3970" y="11508"/>
                    <a:pt x="3970" y="11508"/>
                  </a:cubicBezTo>
                  <a:cubicBezTo>
                    <a:pt x="3863" y="11508"/>
                    <a:pt x="3863" y="11508"/>
                    <a:pt x="3863" y="11508"/>
                  </a:cubicBezTo>
                  <a:cubicBezTo>
                    <a:pt x="3863" y="11508"/>
                    <a:pt x="3791" y="11652"/>
                    <a:pt x="3754" y="11652"/>
                  </a:cubicBezTo>
                  <a:cubicBezTo>
                    <a:pt x="3718" y="11652"/>
                    <a:pt x="3754" y="11784"/>
                    <a:pt x="3754" y="11784"/>
                  </a:cubicBezTo>
                  <a:cubicBezTo>
                    <a:pt x="3754" y="11784"/>
                    <a:pt x="3514" y="12037"/>
                    <a:pt x="3514" y="12001"/>
                  </a:cubicBezTo>
                  <a:cubicBezTo>
                    <a:pt x="3514" y="11965"/>
                    <a:pt x="3274" y="11784"/>
                    <a:pt x="3274" y="11784"/>
                  </a:cubicBezTo>
                  <a:cubicBezTo>
                    <a:pt x="2987" y="11820"/>
                    <a:pt x="2987" y="11820"/>
                    <a:pt x="2987" y="11820"/>
                  </a:cubicBezTo>
                  <a:cubicBezTo>
                    <a:pt x="2855" y="11893"/>
                    <a:pt x="2855" y="11893"/>
                    <a:pt x="2855" y="11893"/>
                  </a:cubicBezTo>
                  <a:cubicBezTo>
                    <a:pt x="2675" y="11784"/>
                    <a:pt x="2675" y="11784"/>
                    <a:pt x="2675" y="11784"/>
                  </a:cubicBezTo>
                  <a:cubicBezTo>
                    <a:pt x="2507" y="11544"/>
                    <a:pt x="2507" y="11544"/>
                    <a:pt x="2507" y="11544"/>
                  </a:cubicBezTo>
                  <a:cubicBezTo>
                    <a:pt x="2542" y="11268"/>
                    <a:pt x="2542" y="11268"/>
                    <a:pt x="2542" y="11268"/>
                  </a:cubicBezTo>
                  <a:cubicBezTo>
                    <a:pt x="2603" y="10992"/>
                    <a:pt x="2603" y="10992"/>
                    <a:pt x="2603" y="10992"/>
                  </a:cubicBezTo>
                  <a:cubicBezTo>
                    <a:pt x="2638" y="10775"/>
                    <a:pt x="2638" y="10775"/>
                    <a:pt x="2638" y="10775"/>
                  </a:cubicBezTo>
                  <a:cubicBezTo>
                    <a:pt x="2435" y="10642"/>
                    <a:pt x="2435" y="10642"/>
                    <a:pt x="2435" y="10642"/>
                  </a:cubicBezTo>
                  <a:cubicBezTo>
                    <a:pt x="2435" y="10642"/>
                    <a:pt x="2051" y="10678"/>
                    <a:pt x="2051" y="10642"/>
                  </a:cubicBezTo>
                  <a:cubicBezTo>
                    <a:pt x="2051" y="10642"/>
                    <a:pt x="1810" y="10678"/>
                    <a:pt x="1810" y="10642"/>
                  </a:cubicBezTo>
                  <a:cubicBezTo>
                    <a:pt x="1847" y="10642"/>
                    <a:pt x="1919" y="10499"/>
                    <a:pt x="1919" y="10462"/>
                  </a:cubicBezTo>
                  <a:cubicBezTo>
                    <a:pt x="1943" y="10294"/>
                    <a:pt x="1943" y="10294"/>
                    <a:pt x="1943" y="10294"/>
                  </a:cubicBezTo>
                  <a:cubicBezTo>
                    <a:pt x="2051" y="10115"/>
                    <a:pt x="2051" y="10115"/>
                    <a:pt x="2051" y="10115"/>
                  </a:cubicBezTo>
                  <a:cubicBezTo>
                    <a:pt x="2158" y="9802"/>
                    <a:pt x="2158" y="9802"/>
                    <a:pt x="2158" y="9802"/>
                  </a:cubicBezTo>
                  <a:cubicBezTo>
                    <a:pt x="2230" y="9658"/>
                    <a:pt x="2230" y="9658"/>
                    <a:pt x="2230" y="9658"/>
                  </a:cubicBezTo>
                  <a:cubicBezTo>
                    <a:pt x="1882" y="9658"/>
                    <a:pt x="1882" y="9658"/>
                    <a:pt x="1882" y="9658"/>
                  </a:cubicBezTo>
                  <a:cubicBezTo>
                    <a:pt x="1703" y="9729"/>
                    <a:pt x="1703" y="9729"/>
                    <a:pt x="1703" y="9729"/>
                  </a:cubicBezTo>
                  <a:cubicBezTo>
                    <a:pt x="1571" y="10078"/>
                    <a:pt x="1571" y="10078"/>
                    <a:pt x="1571" y="10078"/>
                  </a:cubicBezTo>
                  <a:cubicBezTo>
                    <a:pt x="1007" y="10223"/>
                    <a:pt x="1007" y="10223"/>
                    <a:pt x="1007" y="10223"/>
                  </a:cubicBezTo>
                  <a:cubicBezTo>
                    <a:pt x="874" y="10115"/>
                    <a:pt x="874" y="10115"/>
                    <a:pt x="874" y="10115"/>
                  </a:cubicBezTo>
                  <a:cubicBezTo>
                    <a:pt x="874" y="10115"/>
                    <a:pt x="864" y="10126"/>
                    <a:pt x="864" y="10126"/>
                  </a:cubicBezTo>
                  <a:cubicBezTo>
                    <a:pt x="864" y="10138"/>
                    <a:pt x="874" y="10150"/>
                    <a:pt x="874" y="10150"/>
                  </a:cubicBezTo>
                  <a:cubicBezTo>
                    <a:pt x="851" y="10174"/>
                    <a:pt x="851" y="10150"/>
                    <a:pt x="864" y="10126"/>
                  </a:cubicBezTo>
                  <a:cubicBezTo>
                    <a:pt x="864" y="10126"/>
                    <a:pt x="864" y="10126"/>
                    <a:pt x="851" y="10115"/>
                  </a:cubicBezTo>
                  <a:cubicBezTo>
                    <a:pt x="900" y="9550"/>
                    <a:pt x="983" y="8997"/>
                    <a:pt x="1114" y="8457"/>
                  </a:cubicBezTo>
                  <a:cubicBezTo>
                    <a:pt x="1534" y="8168"/>
                    <a:pt x="1534" y="8168"/>
                    <a:pt x="1534" y="8168"/>
                  </a:cubicBezTo>
                  <a:cubicBezTo>
                    <a:pt x="1810" y="8204"/>
                    <a:pt x="1810" y="8204"/>
                    <a:pt x="1810" y="8204"/>
                  </a:cubicBezTo>
                  <a:cubicBezTo>
                    <a:pt x="1882" y="8265"/>
                    <a:pt x="1882" y="8265"/>
                    <a:pt x="1882" y="8265"/>
                  </a:cubicBezTo>
                  <a:cubicBezTo>
                    <a:pt x="2051" y="8229"/>
                    <a:pt x="2051" y="8229"/>
                    <a:pt x="2051" y="8229"/>
                  </a:cubicBezTo>
                  <a:cubicBezTo>
                    <a:pt x="2230" y="8096"/>
                    <a:pt x="2230" y="8096"/>
                    <a:pt x="2230" y="8096"/>
                  </a:cubicBezTo>
                  <a:cubicBezTo>
                    <a:pt x="2435" y="8096"/>
                    <a:pt x="2435" y="8096"/>
                    <a:pt x="2435" y="8096"/>
                  </a:cubicBezTo>
                  <a:cubicBezTo>
                    <a:pt x="2638" y="8060"/>
                    <a:pt x="2638" y="8060"/>
                    <a:pt x="2638" y="8060"/>
                  </a:cubicBezTo>
                  <a:cubicBezTo>
                    <a:pt x="2783" y="8204"/>
                    <a:pt x="2783" y="8204"/>
                    <a:pt x="2783" y="8204"/>
                  </a:cubicBezTo>
                  <a:cubicBezTo>
                    <a:pt x="2951" y="8132"/>
                    <a:pt x="2951" y="8132"/>
                    <a:pt x="2951" y="8132"/>
                  </a:cubicBezTo>
                  <a:cubicBezTo>
                    <a:pt x="3059" y="8229"/>
                    <a:pt x="3059" y="8229"/>
                    <a:pt x="3059" y="8229"/>
                  </a:cubicBezTo>
                  <a:cubicBezTo>
                    <a:pt x="3131" y="8301"/>
                    <a:pt x="3131" y="8301"/>
                    <a:pt x="3131" y="8301"/>
                  </a:cubicBezTo>
                  <a:cubicBezTo>
                    <a:pt x="3131" y="8409"/>
                    <a:pt x="3131" y="8409"/>
                    <a:pt x="3131" y="8409"/>
                  </a:cubicBezTo>
                  <a:cubicBezTo>
                    <a:pt x="3059" y="8553"/>
                    <a:pt x="3059" y="8553"/>
                    <a:pt x="3059" y="8553"/>
                  </a:cubicBezTo>
                  <a:cubicBezTo>
                    <a:pt x="3131" y="8757"/>
                    <a:pt x="3131" y="8757"/>
                    <a:pt x="3131" y="8757"/>
                  </a:cubicBezTo>
                  <a:cubicBezTo>
                    <a:pt x="3238" y="8961"/>
                    <a:pt x="3238" y="8961"/>
                    <a:pt x="3238" y="8961"/>
                  </a:cubicBezTo>
                  <a:cubicBezTo>
                    <a:pt x="3335" y="8997"/>
                    <a:pt x="3335" y="8997"/>
                    <a:pt x="3335" y="8997"/>
                  </a:cubicBezTo>
                  <a:cubicBezTo>
                    <a:pt x="3443" y="8685"/>
                    <a:pt x="3443" y="8685"/>
                    <a:pt x="3443" y="8685"/>
                  </a:cubicBezTo>
                  <a:cubicBezTo>
                    <a:pt x="3406" y="8409"/>
                    <a:pt x="3406" y="8409"/>
                    <a:pt x="3406" y="8409"/>
                  </a:cubicBezTo>
                  <a:cubicBezTo>
                    <a:pt x="3371" y="8204"/>
                    <a:pt x="3371" y="8204"/>
                    <a:pt x="3371" y="8204"/>
                  </a:cubicBezTo>
                  <a:cubicBezTo>
                    <a:pt x="3371" y="8024"/>
                    <a:pt x="3371" y="8024"/>
                    <a:pt x="3371" y="8024"/>
                  </a:cubicBezTo>
                  <a:cubicBezTo>
                    <a:pt x="3647" y="7712"/>
                    <a:pt x="3647" y="7712"/>
                    <a:pt x="3647" y="7712"/>
                  </a:cubicBezTo>
                  <a:cubicBezTo>
                    <a:pt x="3994" y="7472"/>
                    <a:pt x="3994" y="7472"/>
                    <a:pt x="3994" y="7472"/>
                  </a:cubicBezTo>
                  <a:cubicBezTo>
                    <a:pt x="4283" y="7290"/>
                    <a:pt x="4283" y="7290"/>
                    <a:pt x="4283" y="7290"/>
                  </a:cubicBezTo>
                  <a:cubicBezTo>
                    <a:pt x="4523" y="7014"/>
                    <a:pt x="4523" y="7014"/>
                    <a:pt x="4523" y="7014"/>
                  </a:cubicBezTo>
                  <a:cubicBezTo>
                    <a:pt x="4523" y="6775"/>
                    <a:pt x="4523" y="6775"/>
                    <a:pt x="4523" y="6775"/>
                  </a:cubicBezTo>
                  <a:cubicBezTo>
                    <a:pt x="4631" y="6738"/>
                    <a:pt x="4631" y="6738"/>
                    <a:pt x="4631" y="6738"/>
                  </a:cubicBezTo>
                  <a:cubicBezTo>
                    <a:pt x="4726" y="6522"/>
                    <a:pt x="4726" y="6522"/>
                    <a:pt x="4726" y="6522"/>
                  </a:cubicBezTo>
                  <a:cubicBezTo>
                    <a:pt x="4835" y="6522"/>
                    <a:pt x="4835" y="6522"/>
                    <a:pt x="4835" y="6522"/>
                  </a:cubicBezTo>
                  <a:cubicBezTo>
                    <a:pt x="5039" y="6282"/>
                    <a:pt x="5039" y="6282"/>
                    <a:pt x="5039" y="6282"/>
                  </a:cubicBezTo>
                  <a:cubicBezTo>
                    <a:pt x="5386" y="6150"/>
                    <a:pt x="5386" y="6150"/>
                    <a:pt x="5386" y="6150"/>
                  </a:cubicBezTo>
                  <a:cubicBezTo>
                    <a:pt x="5603" y="6114"/>
                    <a:pt x="5603" y="6114"/>
                    <a:pt x="5603" y="6114"/>
                  </a:cubicBezTo>
                  <a:cubicBezTo>
                    <a:pt x="5675" y="6042"/>
                    <a:pt x="5675" y="6042"/>
                    <a:pt x="5675" y="6042"/>
                  </a:cubicBezTo>
                  <a:cubicBezTo>
                    <a:pt x="5603" y="5969"/>
                    <a:pt x="5603" y="5969"/>
                    <a:pt x="5603" y="5969"/>
                  </a:cubicBezTo>
                  <a:cubicBezTo>
                    <a:pt x="5771" y="5730"/>
                    <a:pt x="5771" y="5730"/>
                    <a:pt x="5771" y="5730"/>
                  </a:cubicBezTo>
                  <a:cubicBezTo>
                    <a:pt x="6299" y="5514"/>
                    <a:pt x="6299" y="5514"/>
                    <a:pt x="6299" y="5514"/>
                  </a:cubicBezTo>
                  <a:cubicBezTo>
                    <a:pt x="6611" y="5417"/>
                    <a:pt x="6611" y="5417"/>
                    <a:pt x="6611" y="5417"/>
                  </a:cubicBezTo>
                  <a:cubicBezTo>
                    <a:pt x="6359" y="5585"/>
                    <a:pt x="6359" y="5585"/>
                    <a:pt x="6359" y="5585"/>
                  </a:cubicBezTo>
                  <a:cubicBezTo>
                    <a:pt x="6394" y="5730"/>
                    <a:pt x="6394" y="5730"/>
                    <a:pt x="6394" y="5730"/>
                  </a:cubicBezTo>
                  <a:cubicBezTo>
                    <a:pt x="6611" y="5658"/>
                    <a:pt x="6611" y="5658"/>
                    <a:pt x="6611" y="5658"/>
                  </a:cubicBezTo>
                  <a:cubicBezTo>
                    <a:pt x="6743" y="5585"/>
                    <a:pt x="6743" y="5585"/>
                    <a:pt x="6743" y="5585"/>
                  </a:cubicBezTo>
                  <a:cubicBezTo>
                    <a:pt x="7091" y="5477"/>
                    <a:pt x="7091" y="5477"/>
                    <a:pt x="7091" y="5477"/>
                  </a:cubicBezTo>
                  <a:cubicBezTo>
                    <a:pt x="7091" y="5477"/>
                    <a:pt x="7164" y="5381"/>
                    <a:pt x="7164" y="5345"/>
                  </a:cubicBezTo>
                  <a:cubicBezTo>
                    <a:pt x="7164" y="5381"/>
                    <a:pt x="7380" y="5345"/>
                    <a:pt x="7380" y="5345"/>
                  </a:cubicBezTo>
                  <a:cubicBezTo>
                    <a:pt x="7343" y="5237"/>
                    <a:pt x="7343" y="5237"/>
                    <a:pt x="7343" y="5237"/>
                  </a:cubicBezTo>
                  <a:cubicBezTo>
                    <a:pt x="7343" y="5129"/>
                    <a:pt x="7343" y="5129"/>
                    <a:pt x="7343" y="5129"/>
                  </a:cubicBezTo>
                  <a:cubicBezTo>
                    <a:pt x="7235" y="5165"/>
                    <a:pt x="7235" y="5165"/>
                    <a:pt x="7235" y="5165"/>
                  </a:cubicBezTo>
                  <a:cubicBezTo>
                    <a:pt x="7055" y="5345"/>
                    <a:pt x="7055" y="5345"/>
                    <a:pt x="7055" y="5345"/>
                  </a:cubicBezTo>
                  <a:cubicBezTo>
                    <a:pt x="6815" y="5345"/>
                    <a:pt x="6815" y="5345"/>
                    <a:pt x="6815" y="5345"/>
                  </a:cubicBezTo>
                  <a:cubicBezTo>
                    <a:pt x="6683" y="5165"/>
                    <a:pt x="6683" y="5165"/>
                    <a:pt x="6683" y="5165"/>
                  </a:cubicBezTo>
                  <a:cubicBezTo>
                    <a:pt x="6815" y="4997"/>
                    <a:pt x="6815" y="4997"/>
                    <a:pt x="6815" y="4997"/>
                  </a:cubicBezTo>
                  <a:cubicBezTo>
                    <a:pt x="6923" y="4793"/>
                    <a:pt x="6923" y="4793"/>
                    <a:pt x="6923" y="4793"/>
                  </a:cubicBezTo>
                  <a:cubicBezTo>
                    <a:pt x="6898" y="4805"/>
                    <a:pt x="6743" y="4757"/>
                    <a:pt x="6743" y="4757"/>
                  </a:cubicBezTo>
                  <a:cubicBezTo>
                    <a:pt x="6466" y="4817"/>
                    <a:pt x="6466" y="4817"/>
                    <a:pt x="6466" y="4817"/>
                  </a:cubicBezTo>
                  <a:cubicBezTo>
                    <a:pt x="6431" y="4817"/>
                    <a:pt x="6190" y="4997"/>
                    <a:pt x="6190" y="4961"/>
                  </a:cubicBezTo>
                  <a:cubicBezTo>
                    <a:pt x="6226" y="4925"/>
                    <a:pt x="6083" y="5033"/>
                    <a:pt x="6083" y="5033"/>
                  </a:cubicBezTo>
                  <a:cubicBezTo>
                    <a:pt x="6431" y="4757"/>
                    <a:pt x="6431" y="4757"/>
                    <a:pt x="6431" y="4757"/>
                  </a:cubicBezTo>
                  <a:cubicBezTo>
                    <a:pt x="6574" y="4757"/>
                    <a:pt x="6574" y="4757"/>
                    <a:pt x="6574" y="4757"/>
                  </a:cubicBezTo>
                  <a:cubicBezTo>
                    <a:pt x="6706" y="4577"/>
                    <a:pt x="6706" y="4577"/>
                    <a:pt x="6706" y="4577"/>
                  </a:cubicBezTo>
                  <a:cubicBezTo>
                    <a:pt x="7475" y="4577"/>
                    <a:pt x="7475" y="4577"/>
                    <a:pt x="7475" y="4577"/>
                  </a:cubicBezTo>
                  <a:cubicBezTo>
                    <a:pt x="7751" y="4541"/>
                    <a:pt x="7751" y="4541"/>
                    <a:pt x="7751" y="4541"/>
                  </a:cubicBezTo>
                  <a:cubicBezTo>
                    <a:pt x="8099" y="4336"/>
                    <a:pt x="8099" y="4336"/>
                    <a:pt x="8099" y="4336"/>
                  </a:cubicBezTo>
                  <a:cubicBezTo>
                    <a:pt x="8135" y="4372"/>
                    <a:pt x="8135" y="4372"/>
                    <a:pt x="8135" y="4372"/>
                  </a:cubicBezTo>
                  <a:cubicBezTo>
                    <a:pt x="7967" y="4504"/>
                    <a:pt x="7967" y="4504"/>
                    <a:pt x="7967" y="4504"/>
                  </a:cubicBezTo>
                  <a:cubicBezTo>
                    <a:pt x="7787" y="4721"/>
                    <a:pt x="7787" y="4721"/>
                    <a:pt x="7787" y="4721"/>
                  </a:cubicBezTo>
                  <a:cubicBezTo>
                    <a:pt x="7619" y="4889"/>
                    <a:pt x="7619" y="4889"/>
                    <a:pt x="7619" y="4889"/>
                  </a:cubicBezTo>
                  <a:cubicBezTo>
                    <a:pt x="7547" y="4997"/>
                    <a:pt x="7547" y="4997"/>
                    <a:pt x="7547" y="4997"/>
                  </a:cubicBezTo>
                  <a:cubicBezTo>
                    <a:pt x="7823" y="5033"/>
                    <a:pt x="7823" y="5033"/>
                    <a:pt x="7823" y="5033"/>
                  </a:cubicBezTo>
                  <a:cubicBezTo>
                    <a:pt x="8039" y="5033"/>
                    <a:pt x="8039" y="5033"/>
                    <a:pt x="8039" y="5033"/>
                  </a:cubicBezTo>
                  <a:cubicBezTo>
                    <a:pt x="8063" y="5033"/>
                    <a:pt x="8063" y="5129"/>
                    <a:pt x="8063" y="5129"/>
                  </a:cubicBezTo>
                  <a:cubicBezTo>
                    <a:pt x="8208" y="5033"/>
                    <a:pt x="8208" y="5033"/>
                    <a:pt x="8208" y="5033"/>
                  </a:cubicBezTo>
                  <a:cubicBezTo>
                    <a:pt x="8244" y="5201"/>
                    <a:pt x="8244" y="5201"/>
                    <a:pt x="8244" y="5201"/>
                  </a:cubicBezTo>
                  <a:cubicBezTo>
                    <a:pt x="8447" y="5033"/>
                    <a:pt x="8447" y="5033"/>
                    <a:pt x="8447" y="5033"/>
                  </a:cubicBezTo>
                  <a:cubicBezTo>
                    <a:pt x="8387" y="4853"/>
                    <a:pt x="8387" y="4853"/>
                    <a:pt x="8387" y="4853"/>
                  </a:cubicBezTo>
                  <a:cubicBezTo>
                    <a:pt x="8447" y="4721"/>
                    <a:pt x="8447" y="4721"/>
                    <a:pt x="8447" y="4721"/>
                  </a:cubicBezTo>
                  <a:cubicBezTo>
                    <a:pt x="8208" y="4721"/>
                    <a:pt x="8208" y="4721"/>
                    <a:pt x="8208" y="4721"/>
                  </a:cubicBezTo>
                  <a:cubicBezTo>
                    <a:pt x="8208" y="4613"/>
                    <a:pt x="8208" y="4613"/>
                    <a:pt x="8208" y="4613"/>
                  </a:cubicBezTo>
                  <a:cubicBezTo>
                    <a:pt x="8208" y="4613"/>
                    <a:pt x="8135" y="4504"/>
                    <a:pt x="8099" y="4541"/>
                  </a:cubicBezTo>
                  <a:cubicBezTo>
                    <a:pt x="8244" y="4432"/>
                    <a:pt x="8244" y="4432"/>
                    <a:pt x="8244" y="4432"/>
                  </a:cubicBezTo>
                  <a:cubicBezTo>
                    <a:pt x="8170" y="4372"/>
                    <a:pt x="8170" y="4372"/>
                    <a:pt x="8170" y="4372"/>
                  </a:cubicBezTo>
                  <a:cubicBezTo>
                    <a:pt x="8352" y="4156"/>
                    <a:pt x="8352" y="4156"/>
                    <a:pt x="8352" y="4156"/>
                  </a:cubicBezTo>
                  <a:cubicBezTo>
                    <a:pt x="8279" y="3952"/>
                    <a:pt x="8279" y="3952"/>
                    <a:pt x="8279" y="3952"/>
                  </a:cubicBezTo>
                  <a:cubicBezTo>
                    <a:pt x="8244" y="3807"/>
                    <a:pt x="8244" y="3807"/>
                    <a:pt x="8244" y="3807"/>
                  </a:cubicBezTo>
                  <a:cubicBezTo>
                    <a:pt x="8039" y="3736"/>
                    <a:pt x="8039" y="3736"/>
                    <a:pt x="8039" y="3736"/>
                  </a:cubicBezTo>
                  <a:cubicBezTo>
                    <a:pt x="7967" y="3638"/>
                    <a:pt x="7967" y="3638"/>
                    <a:pt x="7967" y="3638"/>
                  </a:cubicBezTo>
                  <a:cubicBezTo>
                    <a:pt x="7859" y="3566"/>
                    <a:pt x="7859" y="3566"/>
                    <a:pt x="7859" y="3566"/>
                  </a:cubicBezTo>
                  <a:cubicBezTo>
                    <a:pt x="7930" y="3386"/>
                    <a:pt x="7930" y="3386"/>
                    <a:pt x="7930" y="3386"/>
                  </a:cubicBezTo>
                  <a:cubicBezTo>
                    <a:pt x="7894" y="3254"/>
                    <a:pt x="7894" y="3254"/>
                    <a:pt x="7894" y="3254"/>
                  </a:cubicBezTo>
                  <a:cubicBezTo>
                    <a:pt x="7894" y="3254"/>
                    <a:pt x="7859" y="2834"/>
                    <a:pt x="7823" y="2834"/>
                  </a:cubicBezTo>
                  <a:cubicBezTo>
                    <a:pt x="7823" y="2870"/>
                    <a:pt x="7547" y="3075"/>
                    <a:pt x="7547" y="3075"/>
                  </a:cubicBezTo>
                  <a:cubicBezTo>
                    <a:pt x="7271" y="3218"/>
                    <a:pt x="7271" y="3218"/>
                    <a:pt x="7271" y="3218"/>
                  </a:cubicBezTo>
                  <a:cubicBezTo>
                    <a:pt x="7127" y="3075"/>
                    <a:pt x="7127" y="3075"/>
                    <a:pt x="7127" y="3075"/>
                  </a:cubicBezTo>
                  <a:cubicBezTo>
                    <a:pt x="7127" y="2907"/>
                    <a:pt x="7127" y="2907"/>
                    <a:pt x="7127" y="2907"/>
                  </a:cubicBezTo>
                  <a:cubicBezTo>
                    <a:pt x="7271" y="2797"/>
                    <a:pt x="7271" y="2797"/>
                    <a:pt x="7271" y="2797"/>
                  </a:cubicBezTo>
                  <a:cubicBezTo>
                    <a:pt x="7055" y="2726"/>
                    <a:pt x="7055" y="2726"/>
                    <a:pt x="7055" y="2726"/>
                  </a:cubicBezTo>
                  <a:cubicBezTo>
                    <a:pt x="7055" y="2689"/>
                    <a:pt x="7055" y="2689"/>
                    <a:pt x="7055" y="2689"/>
                  </a:cubicBezTo>
                  <a:cubicBezTo>
                    <a:pt x="7055" y="2689"/>
                    <a:pt x="6851" y="2486"/>
                    <a:pt x="6851" y="2521"/>
                  </a:cubicBezTo>
                  <a:cubicBezTo>
                    <a:pt x="6815" y="2521"/>
                    <a:pt x="6779" y="2558"/>
                    <a:pt x="6779" y="2558"/>
                  </a:cubicBezTo>
                  <a:cubicBezTo>
                    <a:pt x="6336" y="2521"/>
                    <a:pt x="6336" y="2521"/>
                    <a:pt x="6336" y="2521"/>
                  </a:cubicBezTo>
                  <a:cubicBezTo>
                    <a:pt x="6190" y="2797"/>
                    <a:pt x="6190" y="2797"/>
                    <a:pt x="6190" y="2797"/>
                  </a:cubicBezTo>
                  <a:cubicBezTo>
                    <a:pt x="6156" y="2942"/>
                    <a:pt x="6156" y="2942"/>
                    <a:pt x="6156" y="2942"/>
                  </a:cubicBezTo>
                  <a:cubicBezTo>
                    <a:pt x="6156" y="2942"/>
                    <a:pt x="5915" y="3183"/>
                    <a:pt x="5878" y="3183"/>
                  </a:cubicBezTo>
                  <a:cubicBezTo>
                    <a:pt x="5915" y="3183"/>
                    <a:pt x="6023" y="3291"/>
                    <a:pt x="6023" y="3291"/>
                  </a:cubicBezTo>
                  <a:cubicBezTo>
                    <a:pt x="5915" y="3530"/>
                    <a:pt x="5915" y="3530"/>
                    <a:pt x="5915" y="3530"/>
                  </a:cubicBezTo>
                  <a:cubicBezTo>
                    <a:pt x="5531" y="3772"/>
                    <a:pt x="5531" y="3772"/>
                    <a:pt x="5531" y="3772"/>
                  </a:cubicBezTo>
                  <a:cubicBezTo>
                    <a:pt x="5351" y="3772"/>
                    <a:pt x="5351" y="3772"/>
                    <a:pt x="5351" y="3772"/>
                  </a:cubicBezTo>
                  <a:cubicBezTo>
                    <a:pt x="5351" y="3772"/>
                    <a:pt x="5256" y="4191"/>
                    <a:pt x="5256" y="4228"/>
                  </a:cubicBezTo>
                  <a:cubicBezTo>
                    <a:pt x="5256" y="4264"/>
                    <a:pt x="5076" y="4336"/>
                    <a:pt x="5076" y="4336"/>
                  </a:cubicBezTo>
                  <a:cubicBezTo>
                    <a:pt x="4978" y="4396"/>
                    <a:pt x="4978" y="4396"/>
                    <a:pt x="4978" y="4396"/>
                  </a:cubicBezTo>
                  <a:cubicBezTo>
                    <a:pt x="4942" y="4264"/>
                    <a:pt x="4942" y="4264"/>
                    <a:pt x="4942" y="4264"/>
                  </a:cubicBezTo>
                  <a:cubicBezTo>
                    <a:pt x="4942" y="4264"/>
                    <a:pt x="4870" y="4156"/>
                    <a:pt x="4870" y="4120"/>
                  </a:cubicBezTo>
                  <a:cubicBezTo>
                    <a:pt x="5004" y="4156"/>
                    <a:pt x="5004" y="4156"/>
                    <a:pt x="5004" y="4156"/>
                  </a:cubicBezTo>
                  <a:cubicBezTo>
                    <a:pt x="5004" y="4048"/>
                    <a:pt x="5004" y="4048"/>
                    <a:pt x="5004" y="4048"/>
                  </a:cubicBezTo>
                  <a:cubicBezTo>
                    <a:pt x="4907" y="4048"/>
                    <a:pt x="4907" y="4048"/>
                    <a:pt x="4907" y="4048"/>
                  </a:cubicBezTo>
                  <a:cubicBezTo>
                    <a:pt x="4942" y="3915"/>
                    <a:pt x="4942" y="3915"/>
                    <a:pt x="4942" y="3915"/>
                  </a:cubicBezTo>
                  <a:cubicBezTo>
                    <a:pt x="5039" y="3736"/>
                    <a:pt x="5039" y="3736"/>
                    <a:pt x="5039" y="3736"/>
                  </a:cubicBezTo>
                  <a:cubicBezTo>
                    <a:pt x="4690" y="3710"/>
                    <a:pt x="4690" y="3710"/>
                    <a:pt x="4690" y="3710"/>
                  </a:cubicBezTo>
                  <a:cubicBezTo>
                    <a:pt x="4631" y="3638"/>
                    <a:pt x="4631" y="3638"/>
                    <a:pt x="4631" y="3638"/>
                  </a:cubicBezTo>
                  <a:cubicBezTo>
                    <a:pt x="4450" y="3602"/>
                    <a:pt x="4450" y="3602"/>
                    <a:pt x="4450" y="3602"/>
                  </a:cubicBezTo>
                  <a:cubicBezTo>
                    <a:pt x="4450" y="3530"/>
                    <a:pt x="4450" y="3530"/>
                    <a:pt x="4450" y="3530"/>
                  </a:cubicBezTo>
                  <a:cubicBezTo>
                    <a:pt x="4307" y="3458"/>
                    <a:pt x="4307" y="3458"/>
                    <a:pt x="4307" y="3458"/>
                  </a:cubicBezTo>
                  <a:cubicBezTo>
                    <a:pt x="4174" y="3386"/>
                    <a:pt x="4174" y="3386"/>
                    <a:pt x="4174" y="3386"/>
                  </a:cubicBezTo>
                  <a:cubicBezTo>
                    <a:pt x="4162" y="3386"/>
                    <a:pt x="4151" y="3386"/>
                    <a:pt x="4139" y="3386"/>
                  </a:cubicBezTo>
                  <a:cubicBezTo>
                    <a:pt x="4572" y="3002"/>
                    <a:pt x="5039" y="2654"/>
                    <a:pt x="5531" y="2342"/>
                  </a:cubicBezTo>
                  <a:cubicBezTo>
                    <a:pt x="5567" y="2342"/>
                    <a:pt x="5567" y="2342"/>
                    <a:pt x="5567" y="2342"/>
                  </a:cubicBezTo>
                  <a:cubicBezTo>
                    <a:pt x="5531" y="2413"/>
                    <a:pt x="5531" y="2413"/>
                    <a:pt x="5531" y="2413"/>
                  </a:cubicBezTo>
                  <a:cubicBezTo>
                    <a:pt x="5675" y="2378"/>
                    <a:pt x="5675" y="2378"/>
                    <a:pt x="5675" y="2378"/>
                  </a:cubicBezTo>
                  <a:cubicBezTo>
                    <a:pt x="5843" y="2282"/>
                    <a:pt x="5843" y="2282"/>
                    <a:pt x="5843" y="2282"/>
                  </a:cubicBezTo>
                  <a:cubicBezTo>
                    <a:pt x="5950" y="2317"/>
                    <a:pt x="5950" y="2317"/>
                    <a:pt x="5950" y="2317"/>
                  </a:cubicBezTo>
                  <a:cubicBezTo>
                    <a:pt x="6023" y="2378"/>
                    <a:pt x="6023" y="2378"/>
                    <a:pt x="6023" y="2378"/>
                  </a:cubicBezTo>
                  <a:cubicBezTo>
                    <a:pt x="6190" y="2342"/>
                    <a:pt x="6190" y="2342"/>
                    <a:pt x="6190" y="2342"/>
                  </a:cubicBezTo>
                  <a:cubicBezTo>
                    <a:pt x="6156" y="2245"/>
                    <a:pt x="6156" y="2245"/>
                    <a:pt x="6156" y="2245"/>
                  </a:cubicBezTo>
                  <a:cubicBezTo>
                    <a:pt x="6058" y="2161"/>
                    <a:pt x="5999" y="2113"/>
                    <a:pt x="5963" y="2078"/>
                  </a:cubicBezTo>
                  <a:cubicBezTo>
                    <a:pt x="6083" y="2018"/>
                    <a:pt x="6190" y="1958"/>
                    <a:pt x="6311" y="1898"/>
                  </a:cubicBezTo>
                  <a:cubicBezTo>
                    <a:pt x="6336" y="1898"/>
                    <a:pt x="6336" y="1898"/>
                    <a:pt x="6336" y="1898"/>
                  </a:cubicBezTo>
                  <a:cubicBezTo>
                    <a:pt x="6336" y="1885"/>
                    <a:pt x="6347" y="1885"/>
                    <a:pt x="6359" y="1873"/>
                  </a:cubicBezTo>
                  <a:cubicBezTo>
                    <a:pt x="6671" y="1717"/>
                    <a:pt x="6983" y="1585"/>
                    <a:pt x="7307" y="1465"/>
                  </a:cubicBezTo>
                  <a:cubicBezTo>
                    <a:pt x="7355" y="1501"/>
                    <a:pt x="7402" y="1549"/>
                    <a:pt x="7402" y="1549"/>
                  </a:cubicBezTo>
                  <a:cubicBezTo>
                    <a:pt x="7343" y="1621"/>
                    <a:pt x="7343" y="1621"/>
                    <a:pt x="7343" y="1621"/>
                  </a:cubicBezTo>
                  <a:cubicBezTo>
                    <a:pt x="7055" y="1645"/>
                    <a:pt x="7055" y="1645"/>
                    <a:pt x="7055" y="1645"/>
                  </a:cubicBezTo>
                  <a:cubicBezTo>
                    <a:pt x="6995" y="1789"/>
                    <a:pt x="6995" y="1789"/>
                    <a:pt x="6995" y="1789"/>
                  </a:cubicBezTo>
                  <a:cubicBezTo>
                    <a:pt x="7199" y="1789"/>
                    <a:pt x="7199" y="1789"/>
                    <a:pt x="7199" y="1789"/>
                  </a:cubicBezTo>
                  <a:cubicBezTo>
                    <a:pt x="7343" y="1645"/>
                    <a:pt x="7343" y="1645"/>
                    <a:pt x="7343" y="1645"/>
                  </a:cubicBezTo>
                  <a:cubicBezTo>
                    <a:pt x="7511" y="1621"/>
                    <a:pt x="7511" y="1621"/>
                    <a:pt x="7511" y="1621"/>
                  </a:cubicBezTo>
                  <a:cubicBezTo>
                    <a:pt x="7547" y="1789"/>
                    <a:pt x="7547" y="1789"/>
                    <a:pt x="7547" y="1789"/>
                  </a:cubicBezTo>
                  <a:cubicBezTo>
                    <a:pt x="7343" y="1898"/>
                    <a:pt x="7343" y="1898"/>
                    <a:pt x="7343" y="1898"/>
                  </a:cubicBezTo>
                  <a:cubicBezTo>
                    <a:pt x="7307" y="1898"/>
                    <a:pt x="7199" y="1958"/>
                    <a:pt x="7199" y="1958"/>
                  </a:cubicBezTo>
                  <a:cubicBezTo>
                    <a:pt x="7164" y="2066"/>
                    <a:pt x="7164" y="2066"/>
                    <a:pt x="7164" y="2066"/>
                  </a:cubicBezTo>
                  <a:cubicBezTo>
                    <a:pt x="6995" y="2102"/>
                    <a:pt x="6995" y="2102"/>
                    <a:pt x="6995" y="2102"/>
                  </a:cubicBezTo>
                  <a:cubicBezTo>
                    <a:pt x="6815" y="2066"/>
                    <a:pt x="6815" y="2066"/>
                    <a:pt x="6815" y="2066"/>
                  </a:cubicBezTo>
                  <a:cubicBezTo>
                    <a:pt x="6706" y="2066"/>
                    <a:pt x="6706" y="2066"/>
                    <a:pt x="6706" y="2066"/>
                  </a:cubicBezTo>
                  <a:cubicBezTo>
                    <a:pt x="6574" y="2174"/>
                    <a:pt x="6574" y="2174"/>
                    <a:pt x="6574" y="2174"/>
                  </a:cubicBezTo>
                  <a:cubicBezTo>
                    <a:pt x="6706" y="2282"/>
                    <a:pt x="6706" y="2282"/>
                    <a:pt x="6706" y="2282"/>
                  </a:cubicBezTo>
                  <a:cubicBezTo>
                    <a:pt x="6706" y="2282"/>
                    <a:pt x="6851" y="2209"/>
                    <a:pt x="6886" y="2209"/>
                  </a:cubicBezTo>
                  <a:cubicBezTo>
                    <a:pt x="6923" y="2174"/>
                    <a:pt x="7031" y="2137"/>
                    <a:pt x="7031" y="2174"/>
                  </a:cubicBezTo>
                  <a:cubicBezTo>
                    <a:pt x="7055" y="2209"/>
                    <a:pt x="7164" y="2317"/>
                    <a:pt x="7164" y="2317"/>
                  </a:cubicBezTo>
                  <a:cubicBezTo>
                    <a:pt x="7271" y="2486"/>
                    <a:pt x="7271" y="2486"/>
                    <a:pt x="7271" y="2486"/>
                  </a:cubicBezTo>
                  <a:cubicBezTo>
                    <a:pt x="7343" y="2521"/>
                    <a:pt x="7343" y="2521"/>
                    <a:pt x="7343" y="2521"/>
                  </a:cubicBezTo>
                  <a:cubicBezTo>
                    <a:pt x="7619" y="2594"/>
                    <a:pt x="7619" y="2594"/>
                    <a:pt x="7619" y="2594"/>
                  </a:cubicBezTo>
                  <a:cubicBezTo>
                    <a:pt x="7787" y="2666"/>
                    <a:pt x="7787" y="2666"/>
                    <a:pt x="7787" y="2666"/>
                  </a:cubicBezTo>
                  <a:cubicBezTo>
                    <a:pt x="7787" y="2558"/>
                    <a:pt x="7787" y="2558"/>
                    <a:pt x="7787" y="2558"/>
                  </a:cubicBezTo>
                  <a:cubicBezTo>
                    <a:pt x="7654" y="2378"/>
                    <a:pt x="7654" y="2378"/>
                    <a:pt x="7654" y="2378"/>
                  </a:cubicBezTo>
                  <a:cubicBezTo>
                    <a:pt x="7654" y="2378"/>
                    <a:pt x="7619" y="2342"/>
                    <a:pt x="7691" y="2342"/>
                  </a:cubicBezTo>
                  <a:cubicBezTo>
                    <a:pt x="7727" y="2342"/>
                    <a:pt x="7823" y="2450"/>
                    <a:pt x="7823" y="2450"/>
                  </a:cubicBezTo>
                  <a:cubicBezTo>
                    <a:pt x="7859" y="2450"/>
                    <a:pt x="8003" y="2558"/>
                    <a:pt x="8003" y="2558"/>
                  </a:cubicBezTo>
                  <a:cubicBezTo>
                    <a:pt x="8039" y="2378"/>
                    <a:pt x="8039" y="2378"/>
                    <a:pt x="8039" y="2378"/>
                  </a:cubicBezTo>
                  <a:cubicBezTo>
                    <a:pt x="8170" y="2317"/>
                    <a:pt x="8170" y="2317"/>
                    <a:pt x="8170" y="2317"/>
                  </a:cubicBezTo>
                  <a:cubicBezTo>
                    <a:pt x="8099" y="2245"/>
                    <a:pt x="8099" y="2245"/>
                    <a:pt x="8099" y="2245"/>
                  </a:cubicBezTo>
                  <a:cubicBezTo>
                    <a:pt x="8063" y="2174"/>
                    <a:pt x="8063" y="2174"/>
                    <a:pt x="8063" y="2174"/>
                  </a:cubicBezTo>
                  <a:cubicBezTo>
                    <a:pt x="7967" y="2066"/>
                    <a:pt x="7967" y="2066"/>
                    <a:pt x="7967" y="2066"/>
                  </a:cubicBezTo>
                  <a:cubicBezTo>
                    <a:pt x="8003" y="1958"/>
                    <a:pt x="8003" y="1958"/>
                    <a:pt x="8003" y="1958"/>
                  </a:cubicBezTo>
                  <a:cubicBezTo>
                    <a:pt x="8003" y="1958"/>
                    <a:pt x="8003" y="1958"/>
                    <a:pt x="8039" y="1958"/>
                  </a:cubicBezTo>
                  <a:cubicBezTo>
                    <a:pt x="8039" y="1934"/>
                    <a:pt x="8099" y="1898"/>
                    <a:pt x="8099" y="1934"/>
                  </a:cubicBezTo>
                  <a:cubicBezTo>
                    <a:pt x="8135" y="1934"/>
                    <a:pt x="8279" y="2102"/>
                    <a:pt x="8279" y="2102"/>
                  </a:cubicBezTo>
                  <a:cubicBezTo>
                    <a:pt x="8387" y="2137"/>
                    <a:pt x="8387" y="2137"/>
                    <a:pt x="8387" y="2137"/>
                  </a:cubicBezTo>
                  <a:cubicBezTo>
                    <a:pt x="8447" y="2029"/>
                    <a:pt x="8447" y="2029"/>
                    <a:pt x="8447" y="2029"/>
                  </a:cubicBezTo>
                  <a:cubicBezTo>
                    <a:pt x="8627" y="2029"/>
                    <a:pt x="8627" y="2029"/>
                    <a:pt x="8627" y="2029"/>
                  </a:cubicBezTo>
                  <a:cubicBezTo>
                    <a:pt x="8627" y="1958"/>
                    <a:pt x="8627" y="1958"/>
                    <a:pt x="8627" y="1958"/>
                  </a:cubicBezTo>
                  <a:cubicBezTo>
                    <a:pt x="8795" y="1898"/>
                    <a:pt x="8795" y="1898"/>
                    <a:pt x="8795" y="1898"/>
                  </a:cubicBezTo>
                  <a:cubicBezTo>
                    <a:pt x="8555" y="1717"/>
                    <a:pt x="8555" y="1717"/>
                    <a:pt x="8555" y="1717"/>
                  </a:cubicBezTo>
                  <a:cubicBezTo>
                    <a:pt x="8447" y="1645"/>
                    <a:pt x="8447" y="1645"/>
                    <a:pt x="8447" y="1645"/>
                  </a:cubicBezTo>
                  <a:cubicBezTo>
                    <a:pt x="8352" y="1681"/>
                    <a:pt x="8352" y="1681"/>
                    <a:pt x="8352" y="1681"/>
                  </a:cubicBezTo>
                  <a:cubicBezTo>
                    <a:pt x="8279" y="1585"/>
                    <a:pt x="8279" y="1585"/>
                    <a:pt x="8279" y="1585"/>
                  </a:cubicBezTo>
                  <a:cubicBezTo>
                    <a:pt x="8352" y="1477"/>
                    <a:pt x="8352" y="1477"/>
                    <a:pt x="8352" y="1477"/>
                  </a:cubicBezTo>
                  <a:cubicBezTo>
                    <a:pt x="8410" y="1369"/>
                    <a:pt x="8410" y="1369"/>
                    <a:pt x="8410" y="1369"/>
                  </a:cubicBezTo>
                  <a:cubicBezTo>
                    <a:pt x="8279" y="1261"/>
                    <a:pt x="8279" y="1261"/>
                    <a:pt x="8279" y="1261"/>
                  </a:cubicBezTo>
                  <a:cubicBezTo>
                    <a:pt x="8135" y="1237"/>
                    <a:pt x="8135" y="1237"/>
                    <a:pt x="8135" y="1237"/>
                  </a:cubicBezTo>
                  <a:cubicBezTo>
                    <a:pt x="8123" y="1213"/>
                    <a:pt x="8123" y="1201"/>
                    <a:pt x="8111" y="1201"/>
                  </a:cubicBezTo>
                  <a:cubicBezTo>
                    <a:pt x="8723" y="1019"/>
                    <a:pt x="9360" y="911"/>
                    <a:pt x="10019" y="864"/>
                  </a:cubicBezTo>
                  <a:cubicBezTo>
                    <a:pt x="10019" y="876"/>
                    <a:pt x="10019" y="900"/>
                    <a:pt x="10019" y="911"/>
                  </a:cubicBezTo>
                  <a:cubicBezTo>
                    <a:pt x="9983" y="984"/>
                    <a:pt x="9947" y="984"/>
                    <a:pt x="9911" y="1057"/>
                  </a:cubicBezTo>
                  <a:cubicBezTo>
                    <a:pt x="9839" y="1165"/>
                    <a:pt x="10019" y="1093"/>
                    <a:pt x="10019" y="1093"/>
                  </a:cubicBezTo>
                  <a:cubicBezTo>
                    <a:pt x="10187" y="1201"/>
                    <a:pt x="10187" y="1201"/>
                    <a:pt x="10187" y="1201"/>
                  </a:cubicBezTo>
                  <a:cubicBezTo>
                    <a:pt x="10187" y="1201"/>
                    <a:pt x="10151" y="1201"/>
                    <a:pt x="10054" y="1237"/>
                  </a:cubicBezTo>
                  <a:cubicBezTo>
                    <a:pt x="9983" y="1237"/>
                    <a:pt x="9874" y="1261"/>
                    <a:pt x="9874" y="1261"/>
                  </a:cubicBezTo>
                  <a:cubicBezTo>
                    <a:pt x="9839" y="1405"/>
                    <a:pt x="9839" y="1405"/>
                    <a:pt x="9839" y="1405"/>
                  </a:cubicBezTo>
                  <a:cubicBezTo>
                    <a:pt x="10116" y="1333"/>
                    <a:pt x="10116" y="1333"/>
                    <a:pt x="10116" y="1333"/>
                  </a:cubicBezTo>
                  <a:cubicBezTo>
                    <a:pt x="10091" y="1441"/>
                    <a:pt x="10091" y="1441"/>
                    <a:pt x="10091" y="1441"/>
                  </a:cubicBezTo>
                  <a:cubicBezTo>
                    <a:pt x="9911" y="1477"/>
                    <a:pt x="9911" y="1477"/>
                    <a:pt x="9911" y="1477"/>
                  </a:cubicBezTo>
                  <a:cubicBezTo>
                    <a:pt x="9743" y="1717"/>
                    <a:pt x="9743" y="1717"/>
                    <a:pt x="9743" y="1717"/>
                  </a:cubicBezTo>
                  <a:cubicBezTo>
                    <a:pt x="9707" y="2137"/>
                    <a:pt x="9707" y="2137"/>
                    <a:pt x="9707" y="2137"/>
                  </a:cubicBezTo>
                  <a:cubicBezTo>
                    <a:pt x="9743" y="2521"/>
                    <a:pt x="9743" y="2521"/>
                    <a:pt x="9743" y="2521"/>
                  </a:cubicBezTo>
                  <a:cubicBezTo>
                    <a:pt x="9839" y="2797"/>
                    <a:pt x="9839" y="2797"/>
                    <a:pt x="9839" y="2797"/>
                  </a:cubicBezTo>
                  <a:cubicBezTo>
                    <a:pt x="10019" y="2834"/>
                    <a:pt x="10019" y="2834"/>
                    <a:pt x="10019" y="2834"/>
                  </a:cubicBezTo>
                  <a:cubicBezTo>
                    <a:pt x="10223" y="2942"/>
                    <a:pt x="10223" y="2942"/>
                    <a:pt x="10223" y="2942"/>
                  </a:cubicBezTo>
                  <a:cubicBezTo>
                    <a:pt x="10499" y="2942"/>
                    <a:pt x="10499" y="2942"/>
                    <a:pt x="10499" y="2942"/>
                  </a:cubicBezTo>
                  <a:cubicBezTo>
                    <a:pt x="10775" y="2558"/>
                    <a:pt x="10775" y="2558"/>
                    <a:pt x="10775" y="2558"/>
                  </a:cubicBezTo>
                  <a:cubicBezTo>
                    <a:pt x="11062" y="2317"/>
                    <a:pt x="11062" y="2317"/>
                    <a:pt x="11062" y="2317"/>
                  </a:cubicBezTo>
                  <a:cubicBezTo>
                    <a:pt x="11123" y="2174"/>
                    <a:pt x="11123" y="2174"/>
                    <a:pt x="11123" y="2174"/>
                  </a:cubicBezTo>
                  <a:cubicBezTo>
                    <a:pt x="11268" y="2066"/>
                    <a:pt x="11268" y="2066"/>
                    <a:pt x="11268" y="2066"/>
                  </a:cubicBezTo>
                  <a:cubicBezTo>
                    <a:pt x="11543" y="1994"/>
                    <a:pt x="11543" y="1994"/>
                    <a:pt x="11543" y="1994"/>
                  </a:cubicBezTo>
                  <a:cubicBezTo>
                    <a:pt x="11927" y="1934"/>
                    <a:pt x="11927" y="1934"/>
                    <a:pt x="11927" y="1934"/>
                  </a:cubicBezTo>
                  <a:cubicBezTo>
                    <a:pt x="11927" y="1934"/>
                    <a:pt x="12275" y="1681"/>
                    <a:pt x="12312" y="1681"/>
                  </a:cubicBezTo>
                  <a:cubicBezTo>
                    <a:pt x="12348" y="1645"/>
                    <a:pt x="13320" y="1333"/>
                    <a:pt x="13320" y="1333"/>
                  </a:cubicBezTo>
                  <a:cubicBezTo>
                    <a:pt x="13522" y="1369"/>
                    <a:pt x="13522" y="1369"/>
                    <a:pt x="13522" y="1369"/>
                  </a:cubicBezTo>
                  <a:cubicBezTo>
                    <a:pt x="13522" y="1369"/>
                    <a:pt x="13547" y="1297"/>
                    <a:pt x="13559" y="1213"/>
                  </a:cubicBezTo>
                  <a:cubicBezTo>
                    <a:pt x="14627" y="1525"/>
                    <a:pt x="15624" y="2006"/>
                    <a:pt x="16510" y="2629"/>
                  </a:cubicBezTo>
                  <a:cubicBezTo>
                    <a:pt x="16499" y="2654"/>
                    <a:pt x="16488" y="2678"/>
                    <a:pt x="16488" y="2689"/>
                  </a:cubicBezTo>
                  <a:cubicBezTo>
                    <a:pt x="16488" y="2726"/>
                    <a:pt x="16488" y="2942"/>
                    <a:pt x="16488" y="2942"/>
                  </a:cubicBezTo>
                  <a:cubicBezTo>
                    <a:pt x="16488" y="2942"/>
                    <a:pt x="16619" y="2942"/>
                    <a:pt x="16583" y="2978"/>
                  </a:cubicBezTo>
                  <a:cubicBezTo>
                    <a:pt x="16560" y="3015"/>
                    <a:pt x="16560" y="3146"/>
                    <a:pt x="16560" y="3146"/>
                  </a:cubicBezTo>
                  <a:cubicBezTo>
                    <a:pt x="16655" y="3254"/>
                    <a:pt x="16655" y="3254"/>
                    <a:pt x="16655" y="3254"/>
                  </a:cubicBezTo>
                  <a:cubicBezTo>
                    <a:pt x="16655" y="3254"/>
                    <a:pt x="16835" y="3291"/>
                    <a:pt x="16871" y="3291"/>
                  </a:cubicBezTo>
                  <a:cubicBezTo>
                    <a:pt x="16895" y="3291"/>
                    <a:pt x="16967" y="3218"/>
                    <a:pt x="16967" y="3218"/>
                  </a:cubicBezTo>
                  <a:cubicBezTo>
                    <a:pt x="17003" y="3218"/>
                    <a:pt x="17075" y="3110"/>
                    <a:pt x="17111" y="3110"/>
                  </a:cubicBezTo>
                  <a:cubicBezTo>
                    <a:pt x="17111" y="3110"/>
                    <a:pt x="17123" y="3110"/>
                    <a:pt x="17136" y="3110"/>
                  </a:cubicBezTo>
                  <a:cubicBezTo>
                    <a:pt x="17182" y="3146"/>
                    <a:pt x="17231" y="3194"/>
                    <a:pt x="17279" y="3231"/>
                  </a:cubicBezTo>
                  <a:cubicBezTo>
                    <a:pt x="17279" y="3242"/>
                    <a:pt x="17279" y="3242"/>
                    <a:pt x="17279" y="3254"/>
                  </a:cubicBezTo>
                  <a:cubicBezTo>
                    <a:pt x="17315" y="3254"/>
                    <a:pt x="17351" y="3326"/>
                    <a:pt x="17388" y="3386"/>
                  </a:cubicBezTo>
                  <a:cubicBezTo>
                    <a:pt x="17424" y="3422"/>
                    <a:pt x="17459" y="3494"/>
                    <a:pt x="17459" y="3530"/>
                  </a:cubicBezTo>
                  <a:cubicBezTo>
                    <a:pt x="17424" y="3530"/>
                    <a:pt x="17388" y="3602"/>
                    <a:pt x="17388" y="3602"/>
                  </a:cubicBezTo>
                  <a:cubicBezTo>
                    <a:pt x="17388" y="3602"/>
                    <a:pt x="17255" y="3602"/>
                    <a:pt x="17219" y="3638"/>
                  </a:cubicBezTo>
                  <a:cubicBezTo>
                    <a:pt x="17182" y="3638"/>
                    <a:pt x="17182" y="3638"/>
                    <a:pt x="17182" y="3638"/>
                  </a:cubicBezTo>
                  <a:cubicBezTo>
                    <a:pt x="17147" y="3638"/>
                    <a:pt x="17219" y="3566"/>
                    <a:pt x="17219" y="3566"/>
                  </a:cubicBezTo>
                  <a:cubicBezTo>
                    <a:pt x="17255" y="3530"/>
                    <a:pt x="17182" y="3458"/>
                    <a:pt x="17182" y="3458"/>
                  </a:cubicBezTo>
                  <a:cubicBezTo>
                    <a:pt x="17147" y="3458"/>
                    <a:pt x="17147" y="3422"/>
                    <a:pt x="17147" y="3422"/>
                  </a:cubicBezTo>
                  <a:cubicBezTo>
                    <a:pt x="17182" y="3386"/>
                    <a:pt x="17182" y="3326"/>
                    <a:pt x="17182" y="3326"/>
                  </a:cubicBezTo>
                  <a:cubicBezTo>
                    <a:pt x="17182" y="3326"/>
                    <a:pt x="17147" y="3291"/>
                    <a:pt x="17147" y="3326"/>
                  </a:cubicBezTo>
                  <a:cubicBezTo>
                    <a:pt x="17111" y="3326"/>
                    <a:pt x="16967" y="3386"/>
                    <a:pt x="16967" y="3386"/>
                  </a:cubicBezTo>
                  <a:cubicBezTo>
                    <a:pt x="16967" y="3386"/>
                    <a:pt x="16871" y="3458"/>
                    <a:pt x="16871" y="3494"/>
                  </a:cubicBezTo>
                  <a:cubicBezTo>
                    <a:pt x="16871" y="3494"/>
                    <a:pt x="16835" y="3602"/>
                    <a:pt x="16871" y="3674"/>
                  </a:cubicBezTo>
                  <a:cubicBezTo>
                    <a:pt x="16871" y="3736"/>
                    <a:pt x="16930" y="3844"/>
                    <a:pt x="16930" y="3844"/>
                  </a:cubicBezTo>
                  <a:cubicBezTo>
                    <a:pt x="16930" y="3844"/>
                    <a:pt x="17003" y="3880"/>
                    <a:pt x="16967" y="3880"/>
                  </a:cubicBezTo>
                  <a:cubicBezTo>
                    <a:pt x="16930" y="3915"/>
                    <a:pt x="16895" y="3988"/>
                    <a:pt x="16895" y="3988"/>
                  </a:cubicBezTo>
                  <a:cubicBezTo>
                    <a:pt x="16799" y="3988"/>
                    <a:pt x="16799" y="3988"/>
                    <a:pt x="16799" y="3988"/>
                  </a:cubicBezTo>
                  <a:cubicBezTo>
                    <a:pt x="16583" y="4023"/>
                    <a:pt x="16583" y="4023"/>
                    <a:pt x="16583" y="4023"/>
                  </a:cubicBezTo>
                  <a:cubicBezTo>
                    <a:pt x="16560" y="4023"/>
                    <a:pt x="16379" y="4083"/>
                    <a:pt x="16379" y="4083"/>
                  </a:cubicBezTo>
                  <a:cubicBezTo>
                    <a:pt x="16416" y="4120"/>
                    <a:pt x="16343" y="4299"/>
                    <a:pt x="16343" y="4299"/>
                  </a:cubicBezTo>
                  <a:cubicBezTo>
                    <a:pt x="16139" y="4432"/>
                    <a:pt x="16139" y="4432"/>
                    <a:pt x="16139" y="4432"/>
                  </a:cubicBezTo>
                  <a:cubicBezTo>
                    <a:pt x="16103" y="4432"/>
                    <a:pt x="15959" y="4467"/>
                    <a:pt x="15959" y="4467"/>
                  </a:cubicBezTo>
                  <a:cubicBezTo>
                    <a:pt x="15887" y="4649"/>
                    <a:pt x="15887" y="4649"/>
                    <a:pt x="15887" y="4649"/>
                  </a:cubicBezTo>
                  <a:cubicBezTo>
                    <a:pt x="15683" y="4757"/>
                    <a:pt x="15683" y="4757"/>
                    <a:pt x="15683" y="4757"/>
                  </a:cubicBezTo>
                  <a:cubicBezTo>
                    <a:pt x="15539" y="4685"/>
                    <a:pt x="15539" y="4685"/>
                    <a:pt x="15539" y="4685"/>
                  </a:cubicBezTo>
                  <a:cubicBezTo>
                    <a:pt x="15539" y="4649"/>
                    <a:pt x="15478" y="4613"/>
                    <a:pt x="15478" y="4649"/>
                  </a:cubicBezTo>
                  <a:cubicBezTo>
                    <a:pt x="15478" y="4649"/>
                    <a:pt x="15516" y="4781"/>
                    <a:pt x="15516" y="4817"/>
                  </a:cubicBezTo>
                  <a:cubicBezTo>
                    <a:pt x="15516" y="4817"/>
                    <a:pt x="15539" y="4889"/>
                    <a:pt x="15516" y="4889"/>
                  </a:cubicBezTo>
                  <a:cubicBezTo>
                    <a:pt x="15516" y="4853"/>
                    <a:pt x="15408" y="4817"/>
                    <a:pt x="15408" y="4817"/>
                  </a:cubicBezTo>
                  <a:cubicBezTo>
                    <a:pt x="15371" y="4817"/>
                    <a:pt x="15228" y="4817"/>
                    <a:pt x="15228" y="4817"/>
                  </a:cubicBezTo>
                  <a:cubicBezTo>
                    <a:pt x="15167" y="4817"/>
                    <a:pt x="15167" y="4817"/>
                    <a:pt x="15167" y="4817"/>
                  </a:cubicBezTo>
                  <a:cubicBezTo>
                    <a:pt x="15167" y="4817"/>
                    <a:pt x="15095" y="4889"/>
                    <a:pt x="15095" y="4853"/>
                  </a:cubicBezTo>
                  <a:cubicBezTo>
                    <a:pt x="15059" y="4889"/>
                    <a:pt x="15059" y="4925"/>
                    <a:pt x="15059" y="4925"/>
                  </a:cubicBezTo>
                  <a:cubicBezTo>
                    <a:pt x="15131" y="4961"/>
                    <a:pt x="15131" y="4961"/>
                    <a:pt x="15131" y="4961"/>
                  </a:cubicBezTo>
                  <a:cubicBezTo>
                    <a:pt x="15263" y="5033"/>
                    <a:pt x="15263" y="5033"/>
                    <a:pt x="15263" y="5033"/>
                  </a:cubicBezTo>
                  <a:cubicBezTo>
                    <a:pt x="15444" y="5129"/>
                    <a:pt x="15444" y="5129"/>
                    <a:pt x="15444" y="5129"/>
                  </a:cubicBezTo>
                  <a:cubicBezTo>
                    <a:pt x="15478" y="5273"/>
                    <a:pt x="15478" y="5273"/>
                    <a:pt x="15478" y="5273"/>
                  </a:cubicBezTo>
                  <a:cubicBezTo>
                    <a:pt x="15539" y="5417"/>
                    <a:pt x="15539" y="5417"/>
                    <a:pt x="15539" y="5417"/>
                  </a:cubicBezTo>
                  <a:cubicBezTo>
                    <a:pt x="15516" y="5693"/>
                    <a:pt x="15516" y="5693"/>
                    <a:pt x="15516" y="5693"/>
                  </a:cubicBezTo>
                  <a:cubicBezTo>
                    <a:pt x="15478" y="5730"/>
                    <a:pt x="15408" y="5766"/>
                    <a:pt x="15408" y="5766"/>
                  </a:cubicBezTo>
                  <a:cubicBezTo>
                    <a:pt x="15095" y="5766"/>
                    <a:pt x="15095" y="5766"/>
                    <a:pt x="15095" y="5766"/>
                  </a:cubicBezTo>
                  <a:cubicBezTo>
                    <a:pt x="14951" y="5730"/>
                    <a:pt x="14951" y="5730"/>
                    <a:pt x="14951" y="5730"/>
                  </a:cubicBezTo>
                  <a:cubicBezTo>
                    <a:pt x="14915" y="5730"/>
                    <a:pt x="14747" y="5766"/>
                    <a:pt x="14747" y="5766"/>
                  </a:cubicBezTo>
                  <a:cubicBezTo>
                    <a:pt x="14711" y="5730"/>
                    <a:pt x="14675" y="5730"/>
                    <a:pt x="14675" y="5730"/>
                  </a:cubicBezTo>
                  <a:cubicBezTo>
                    <a:pt x="14639" y="5693"/>
                    <a:pt x="14639" y="5693"/>
                    <a:pt x="14639" y="5693"/>
                  </a:cubicBezTo>
                  <a:cubicBezTo>
                    <a:pt x="14530" y="5693"/>
                    <a:pt x="14530" y="5693"/>
                    <a:pt x="14530" y="5693"/>
                  </a:cubicBezTo>
                  <a:cubicBezTo>
                    <a:pt x="14472" y="5766"/>
                    <a:pt x="14472" y="5766"/>
                    <a:pt x="14472" y="5766"/>
                  </a:cubicBezTo>
                  <a:cubicBezTo>
                    <a:pt x="14399" y="5766"/>
                    <a:pt x="14399" y="5766"/>
                    <a:pt x="14399" y="5766"/>
                  </a:cubicBezTo>
                  <a:cubicBezTo>
                    <a:pt x="14399" y="5861"/>
                    <a:pt x="14399" y="5861"/>
                    <a:pt x="14399" y="5861"/>
                  </a:cubicBezTo>
                  <a:cubicBezTo>
                    <a:pt x="14435" y="6042"/>
                    <a:pt x="14435" y="6042"/>
                    <a:pt x="14435" y="6042"/>
                  </a:cubicBezTo>
                  <a:cubicBezTo>
                    <a:pt x="14435" y="6042"/>
                    <a:pt x="14435" y="6042"/>
                    <a:pt x="14435" y="6042"/>
                  </a:cubicBezTo>
                  <a:cubicBezTo>
                    <a:pt x="14435" y="6042"/>
                    <a:pt x="14435" y="6042"/>
                    <a:pt x="14435" y="6042"/>
                  </a:cubicBezTo>
                  <a:cubicBezTo>
                    <a:pt x="14423" y="6042"/>
                    <a:pt x="14399" y="6245"/>
                    <a:pt x="14399" y="6245"/>
                  </a:cubicBezTo>
                  <a:cubicBezTo>
                    <a:pt x="14399" y="6245"/>
                    <a:pt x="14290" y="6426"/>
                    <a:pt x="14290" y="6462"/>
                  </a:cubicBezTo>
                  <a:cubicBezTo>
                    <a:pt x="14290" y="6594"/>
                    <a:pt x="14290" y="6594"/>
                    <a:pt x="14290" y="6594"/>
                  </a:cubicBezTo>
                  <a:cubicBezTo>
                    <a:pt x="14363" y="6667"/>
                    <a:pt x="14363" y="6667"/>
                    <a:pt x="14363" y="6667"/>
                  </a:cubicBezTo>
                  <a:cubicBezTo>
                    <a:pt x="14363" y="6775"/>
                    <a:pt x="14363" y="6775"/>
                    <a:pt x="14363" y="6775"/>
                  </a:cubicBezTo>
                  <a:cubicBezTo>
                    <a:pt x="14328" y="6870"/>
                    <a:pt x="14328" y="6870"/>
                    <a:pt x="14328" y="6870"/>
                  </a:cubicBezTo>
                  <a:cubicBezTo>
                    <a:pt x="14363" y="6870"/>
                    <a:pt x="14507" y="6870"/>
                    <a:pt x="14507" y="6870"/>
                  </a:cubicBezTo>
                  <a:cubicBezTo>
                    <a:pt x="14507" y="6846"/>
                    <a:pt x="14567" y="6810"/>
                    <a:pt x="14603" y="6846"/>
                  </a:cubicBezTo>
                  <a:cubicBezTo>
                    <a:pt x="14603" y="6870"/>
                    <a:pt x="14675" y="6846"/>
                    <a:pt x="14675" y="6870"/>
                  </a:cubicBezTo>
                  <a:cubicBezTo>
                    <a:pt x="14675" y="6943"/>
                    <a:pt x="14747" y="7014"/>
                    <a:pt x="14747" y="7051"/>
                  </a:cubicBezTo>
                  <a:cubicBezTo>
                    <a:pt x="14782" y="7051"/>
                    <a:pt x="14782" y="7051"/>
                    <a:pt x="14782" y="7051"/>
                  </a:cubicBezTo>
                  <a:cubicBezTo>
                    <a:pt x="14782" y="7086"/>
                    <a:pt x="14782" y="7086"/>
                    <a:pt x="14782" y="7086"/>
                  </a:cubicBezTo>
                  <a:cubicBezTo>
                    <a:pt x="14782" y="7122"/>
                    <a:pt x="14782" y="7122"/>
                    <a:pt x="14782" y="7122"/>
                  </a:cubicBezTo>
                  <a:cubicBezTo>
                    <a:pt x="14675" y="7364"/>
                    <a:pt x="14675" y="7364"/>
                    <a:pt x="14675" y="7364"/>
                  </a:cubicBezTo>
                  <a:cubicBezTo>
                    <a:pt x="14399" y="7544"/>
                    <a:pt x="14399" y="7544"/>
                    <a:pt x="14399" y="7544"/>
                  </a:cubicBezTo>
                  <a:cubicBezTo>
                    <a:pt x="14256" y="7640"/>
                    <a:pt x="14256" y="7640"/>
                    <a:pt x="14256" y="7640"/>
                  </a:cubicBezTo>
                  <a:cubicBezTo>
                    <a:pt x="14220" y="7748"/>
                    <a:pt x="14220" y="7748"/>
                    <a:pt x="14220" y="7748"/>
                  </a:cubicBezTo>
                  <a:cubicBezTo>
                    <a:pt x="14159" y="7820"/>
                    <a:pt x="14159" y="7820"/>
                    <a:pt x="14159" y="7820"/>
                  </a:cubicBezTo>
                  <a:cubicBezTo>
                    <a:pt x="14159" y="7952"/>
                    <a:pt x="14159" y="7952"/>
                    <a:pt x="14159" y="7952"/>
                  </a:cubicBezTo>
                  <a:cubicBezTo>
                    <a:pt x="14159" y="8132"/>
                    <a:pt x="14159" y="8132"/>
                    <a:pt x="14159" y="8132"/>
                  </a:cubicBezTo>
                  <a:cubicBezTo>
                    <a:pt x="14159" y="8168"/>
                    <a:pt x="13811" y="8481"/>
                    <a:pt x="13811" y="8481"/>
                  </a:cubicBezTo>
                  <a:cubicBezTo>
                    <a:pt x="13631" y="8517"/>
                    <a:pt x="13631" y="8517"/>
                    <a:pt x="13631" y="8517"/>
                  </a:cubicBezTo>
                  <a:cubicBezTo>
                    <a:pt x="13522" y="8685"/>
                    <a:pt x="13522" y="8685"/>
                    <a:pt x="13522" y="8685"/>
                  </a:cubicBezTo>
                  <a:cubicBezTo>
                    <a:pt x="13522" y="8685"/>
                    <a:pt x="13427" y="8793"/>
                    <a:pt x="13391" y="8829"/>
                  </a:cubicBezTo>
                  <a:cubicBezTo>
                    <a:pt x="13320" y="8937"/>
                    <a:pt x="13320" y="8937"/>
                    <a:pt x="13320" y="8937"/>
                  </a:cubicBezTo>
                  <a:cubicBezTo>
                    <a:pt x="13320" y="8937"/>
                    <a:pt x="13320" y="9045"/>
                    <a:pt x="13320" y="9070"/>
                  </a:cubicBezTo>
                  <a:cubicBezTo>
                    <a:pt x="13320" y="9034"/>
                    <a:pt x="13151" y="9214"/>
                    <a:pt x="13151" y="9214"/>
                  </a:cubicBezTo>
                  <a:cubicBezTo>
                    <a:pt x="13151" y="9214"/>
                    <a:pt x="13115" y="9418"/>
                    <a:pt x="13078" y="9453"/>
                  </a:cubicBezTo>
                  <a:cubicBezTo>
                    <a:pt x="13078" y="9453"/>
                    <a:pt x="13007" y="9598"/>
                    <a:pt x="12971" y="9598"/>
                  </a:cubicBezTo>
                  <a:cubicBezTo>
                    <a:pt x="12971" y="9598"/>
                    <a:pt x="12935" y="9694"/>
                    <a:pt x="12935" y="9729"/>
                  </a:cubicBezTo>
                  <a:cubicBezTo>
                    <a:pt x="13007" y="9802"/>
                    <a:pt x="13007" y="9802"/>
                    <a:pt x="13007" y="9802"/>
                  </a:cubicBezTo>
                  <a:cubicBezTo>
                    <a:pt x="13007" y="9802"/>
                    <a:pt x="13043" y="9910"/>
                    <a:pt x="13078" y="9910"/>
                  </a:cubicBezTo>
                  <a:cubicBezTo>
                    <a:pt x="13078" y="9945"/>
                    <a:pt x="13078" y="9945"/>
                    <a:pt x="13078" y="9945"/>
                  </a:cubicBezTo>
                  <a:cubicBezTo>
                    <a:pt x="13007" y="10006"/>
                    <a:pt x="13007" y="10006"/>
                    <a:pt x="13007" y="10006"/>
                  </a:cubicBezTo>
                  <a:cubicBezTo>
                    <a:pt x="13078" y="10115"/>
                    <a:pt x="13078" y="10115"/>
                    <a:pt x="13078" y="10115"/>
                  </a:cubicBezTo>
                  <a:cubicBezTo>
                    <a:pt x="13078" y="10391"/>
                    <a:pt x="13078" y="10391"/>
                    <a:pt x="13078" y="10391"/>
                  </a:cubicBezTo>
                  <a:cubicBezTo>
                    <a:pt x="13007" y="10570"/>
                    <a:pt x="13007" y="10570"/>
                    <a:pt x="13007" y="10570"/>
                  </a:cubicBezTo>
                  <a:cubicBezTo>
                    <a:pt x="12971" y="10738"/>
                    <a:pt x="12971" y="10738"/>
                    <a:pt x="12971" y="10738"/>
                  </a:cubicBezTo>
                  <a:cubicBezTo>
                    <a:pt x="12863" y="10846"/>
                    <a:pt x="12863" y="10846"/>
                    <a:pt x="12863" y="10846"/>
                  </a:cubicBezTo>
                  <a:cubicBezTo>
                    <a:pt x="12863" y="10884"/>
                    <a:pt x="12863" y="10884"/>
                    <a:pt x="12863" y="10884"/>
                  </a:cubicBezTo>
                  <a:cubicBezTo>
                    <a:pt x="12935" y="10956"/>
                    <a:pt x="12935" y="10956"/>
                    <a:pt x="12935" y="10956"/>
                  </a:cubicBezTo>
                  <a:cubicBezTo>
                    <a:pt x="12971" y="11052"/>
                    <a:pt x="12971" y="11052"/>
                    <a:pt x="12971" y="11052"/>
                  </a:cubicBezTo>
                  <a:cubicBezTo>
                    <a:pt x="12935" y="11124"/>
                    <a:pt x="12935" y="11124"/>
                    <a:pt x="12935" y="11124"/>
                  </a:cubicBezTo>
                  <a:cubicBezTo>
                    <a:pt x="12935" y="11231"/>
                    <a:pt x="12935" y="11231"/>
                    <a:pt x="12935" y="11231"/>
                  </a:cubicBezTo>
                  <a:cubicBezTo>
                    <a:pt x="13007" y="11400"/>
                    <a:pt x="13007" y="11400"/>
                    <a:pt x="13007" y="11400"/>
                  </a:cubicBezTo>
                  <a:cubicBezTo>
                    <a:pt x="13078" y="11436"/>
                    <a:pt x="13078" y="11436"/>
                    <a:pt x="13078" y="11436"/>
                  </a:cubicBezTo>
                  <a:cubicBezTo>
                    <a:pt x="13115" y="11400"/>
                    <a:pt x="13248" y="11508"/>
                    <a:pt x="13248" y="11544"/>
                  </a:cubicBezTo>
                  <a:cubicBezTo>
                    <a:pt x="13282" y="11580"/>
                    <a:pt x="13427" y="11784"/>
                    <a:pt x="13427" y="11784"/>
                  </a:cubicBezTo>
                  <a:cubicBezTo>
                    <a:pt x="13463" y="11820"/>
                    <a:pt x="13463" y="11820"/>
                    <a:pt x="13463" y="11820"/>
                  </a:cubicBezTo>
                  <a:cubicBezTo>
                    <a:pt x="13522" y="12097"/>
                    <a:pt x="13522" y="12097"/>
                    <a:pt x="13522" y="12097"/>
                  </a:cubicBezTo>
                  <a:cubicBezTo>
                    <a:pt x="13522" y="12097"/>
                    <a:pt x="13943" y="12445"/>
                    <a:pt x="13943" y="12409"/>
                  </a:cubicBezTo>
                  <a:cubicBezTo>
                    <a:pt x="14363" y="12734"/>
                    <a:pt x="14363" y="12734"/>
                    <a:pt x="14363" y="12734"/>
                  </a:cubicBezTo>
                  <a:cubicBezTo>
                    <a:pt x="14675" y="12553"/>
                    <a:pt x="14675" y="12553"/>
                    <a:pt x="14675" y="12553"/>
                  </a:cubicBezTo>
                  <a:cubicBezTo>
                    <a:pt x="14675" y="12589"/>
                    <a:pt x="14951" y="12553"/>
                    <a:pt x="14951" y="12553"/>
                  </a:cubicBezTo>
                  <a:cubicBezTo>
                    <a:pt x="15131" y="12589"/>
                    <a:pt x="15131" y="12589"/>
                    <a:pt x="15131" y="12589"/>
                  </a:cubicBezTo>
                  <a:cubicBezTo>
                    <a:pt x="15228" y="12625"/>
                    <a:pt x="15228" y="12625"/>
                    <a:pt x="15228" y="12625"/>
                  </a:cubicBezTo>
                  <a:cubicBezTo>
                    <a:pt x="15719" y="12409"/>
                    <a:pt x="15719" y="12409"/>
                    <a:pt x="15719" y="12409"/>
                  </a:cubicBezTo>
                  <a:cubicBezTo>
                    <a:pt x="15791" y="12349"/>
                    <a:pt x="15791" y="12349"/>
                    <a:pt x="15791" y="12349"/>
                  </a:cubicBezTo>
                  <a:cubicBezTo>
                    <a:pt x="16139" y="12349"/>
                    <a:pt x="16139" y="12349"/>
                    <a:pt x="16139" y="12349"/>
                  </a:cubicBezTo>
                  <a:cubicBezTo>
                    <a:pt x="16308" y="12409"/>
                    <a:pt x="16308" y="12409"/>
                    <a:pt x="16308" y="12409"/>
                  </a:cubicBezTo>
                  <a:cubicBezTo>
                    <a:pt x="16416" y="12589"/>
                    <a:pt x="16416" y="12589"/>
                    <a:pt x="16416" y="12589"/>
                  </a:cubicBezTo>
                  <a:cubicBezTo>
                    <a:pt x="16416" y="12625"/>
                    <a:pt x="16488" y="12770"/>
                    <a:pt x="16488" y="12734"/>
                  </a:cubicBezTo>
                  <a:cubicBezTo>
                    <a:pt x="16524" y="12734"/>
                    <a:pt x="16895" y="12698"/>
                    <a:pt x="16895" y="12698"/>
                  </a:cubicBezTo>
                  <a:cubicBezTo>
                    <a:pt x="16930" y="12698"/>
                    <a:pt x="17111" y="12866"/>
                    <a:pt x="17111" y="12866"/>
                  </a:cubicBezTo>
                  <a:cubicBezTo>
                    <a:pt x="17075" y="13045"/>
                    <a:pt x="17075" y="13045"/>
                    <a:pt x="17075" y="13045"/>
                  </a:cubicBezTo>
                  <a:cubicBezTo>
                    <a:pt x="17075" y="13322"/>
                    <a:pt x="17075" y="13322"/>
                    <a:pt x="17075" y="13322"/>
                  </a:cubicBezTo>
                  <a:cubicBezTo>
                    <a:pt x="17003" y="13429"/>
                    <a:pt x="17003" y="13429"/>
                    <a:pt x="17003" y="13429"/>
                  </a:cubicBezTo>
                  <a:cubicBezTo>
                    <a:pt x="16930" y="13562"/>
                    <a:pt x="16930" y="13562"/>
                    <a:pt x="16930" y="13562"/>
                  </a:cubicBezTo>
                  <a:cubicBezTo>
                    <a:pt x="16930" y="13634"/>
                    <a:pt x="16930" y="13634"/>
                    <a:pt x="16930" y="13634"/>
                  </a:cubicBezTo>
                  <a:cubicBezTo>
                    <a:pt x="17351" y="14222"/>
                    <a:pt x="17351" y="14222"/>
                    <a:pt x="17351" y="14222"/>
                  </a:cubicBezTo>
                  <a:cubicBezTo>
                    <a:pt x="17351" y="14259"/>
                    <a:pt x="17459" y="14475"/>
                    <a:pt x="17459" y="14475"/>
                  </a:cubicBezTo>
                  <a:cubicBezTo>
                    <a:pt x="17568" y="14788"/>
                    <a:pt x="17568" y="14788"/>
                    <a:pt x="17568" y="14788"/>
                  </a:cubicBezTo>
                  <a:cubicBezTo>
                    <a:pt x="17627" y="14956"/>
                    <a:pt x="17627" y="14956"/>
                    <a:pt x="17627" y="14956"/>
                  </a:cubicBezTo>
                  <a:cubicBezTo>
                    <a:pt x="17568" y="15064"/>
                    <a:pt x="17568" y="15064"/>
                    <a:pt x="17568" y="15064"/>
                  </a:cubicBezTo>
                  <a:cubicBezTo>
                    <a:pt x="17663" y="15377"/>
                    <a:pt x="17663" y="15377"/>
                    <a:pt x="17663" y="15377"/>
                  </a:cubicBezTo>
                  <a:cubicBezTo>
                    <a:pt x="17627" y="15653"/>
                    <a:pt x="17627" y="15653"/>
                    <a:pt x="17627" y="15653"/>
                  </a:cubicBezTo>
                  <a:cubicBezTo>
                    <a:pt x="17459" y="16037"/>
                    <a:pt x="17459" y="16037"/>
                    <a:pt x="17459" y="16037"/>
                  </a:cubicBezTo>
                  <a:cubicBezTo>
                    <a:pt x="17388" y="16314"/>
                    <a:pt x="17388" y="16314"/>
                    <a:pt x="17388" y="16314"/>
                  </a:cubicBezTo>
                  <a:cubicBezTo>
                    <a:pt x="17424" y="16698"/>
                    <a:pt x="17424" y="16698"/>
                    <a:pt x="17424" y="16698"/>
                  </a:cubicBezTo>
                  <a:cubicBezTo>
                    <a:pt x="17627" y="17117"/>
                    <a:pt x="17627" y="17117"/>
                    <a:pt x="17627" y="17117"/>
                  </a:cubicBezTo>
                  <a:cubicBezTo>
                    <a:pt x="17843" y="17647"/>
                    <a:pt x="17843" y="17647"/>
                    <a:pt x="17843" y="17647"/>
                  </a:cubicBezTo>
                  <a:cubicBezTo>
                    <a:pt x="17843" y="17719"/>
                    <a:pt x="17856" y="17779"/>
                    <a:pt x="17856" y="17827"/>
                  </a:cubicBezTo>
                  <a:cubicBezTo>
                    <a:pt x="16043" y="19641"/>
                    <a:pt x="13547" y="20759"/>
                    <a:pt x="10800" y="20759"/>
                  </a:cubicBezTo>
                  <a:close/>
                </a:path>
              </a:pathLst>
            </a:custGeom>
            <a:solidFill>
              <a:schemeClr val="accent1"/>
            </a:solidFill>
            <a:ln w="9525" cap="flat" cmpd="sng">
              <a:noFill/>
              <a:prstDash val="solid"/>
              <a:round/>
            </a:ln>
          </p:spPr>
          <p:txBody>
            <a:bodyPr rtlCol="0" anchor="ctr"/>
            <a:lstStyle/>
            <a:p>
              <a:pPr algn="ctr"/>
              <a:endParaRPr/>
            </a:p>
          </p:txBody>
        </p:sp>
        <p:sp>
          <p:nvSpPr>
            <p:cNvPr id="1055" name="曲线"/>
            <p:cNvSpPr>
              <a:spLocks/>
            </p:cNvSpPr>
            <p:nvPr/>
          </p:nvSpPr>
          <p:spPr>
            <a:xfrm>
              <a:off x="6669746" y="2683160"/>
              <a:ext cx="109599" cy="106813"/>
            </a:xfrm>
            <a:custGeom>
              <a:avLst/>
              <a:gdLst>
                <a:gd name="T1" fmla="*/ 0 w 21600"/>
                <a:gd name="T2" fmla="*/ 0 h 21600"/>
                <a:gd name="T3" fmla="*/ 21600 w 21600"/>
                <a:gd name="T4" fmla="*/ 21600 h 21600"/>
              </a:gdLst>
              <a:ahLst/>
              <a:cxnLst/>
              <a:rect l="T1" t="T2" r="T3" b="T4"/>
              <a:pathLst>
                <a:path w="21600" h="21600">
                  <a:moveTo>
                    <a:pt x="5212" y="21600"/>
                  </a:moveTo>
                  <a:cubicBezTo>
                    <a:pt x="8564" y="20420"/>
                    <a:pt x="8564" y="20420"/>
                    <a:pt x="8564" y="20420"/>
                  </a:cubicBezTo>
                  <a:cubicBezTo>
                    <a:pt x="11916" y="19242"/>
                    <a:pt x="11916" y="19242"/>
                    <a:pt x="11916" y="19242"/>
                  </a:cubicBezTo>
                  <a:cubicBezTo>
                    <a:pt x="13034" y="18065"/>
                    <a:pt x="13034" y="18065"/>
                    <a:pt x="13034" y="18065"/>
                  </a:cubicBezTo>
                  <a:cubicBezTo>
                    <a:pt x="17130" y="18065"/>
                    <a:pt x="17130" y="18065"/>
                    <a:pt x="17130" y="18065"/>
                  </a:cubicBezTo>
                  <a:cubicBezTo>
                    <a:pt x="18248" y="15708"/>
                    <a:pt x="18248" y="15708"/>
                    <a:pt x="18248" y="15708"/>
                  </a:cubicBezTo>
                  <a:cubicBezTo>
                    <a:pt x="19365" y="13352"/>
                    <a:pt x="19365" y="13352"/>
                    <a:pt x="19365" y="13352"/>
                  </a:cubicBezTo>
                  <a:cubicBezTo>
                    <a:pt x="19365" y="6676"/>
                    <a:pt x="19365" y="6676"/>
                    <a:pt x="19365" y="6676"/>
                  </a:cubicBezTo>
                  <a:cubicBezTo>
                    <a:pt x="21600" y="5497"/>
                    <a:pt x="21600" y="5497"/>
                    <a:pt x="21600" y="5497"/>
                  </a:cubicBezTo>
                  <a:cubicBezTo>
                    <a:pt x="21600" y="784"/>
                    <a:pt x="21600" y="784"/>
                    <a:pt x="21600" y="784"/>
                  </a:cubicBezTo>
                  <a:cubicBezTo>
                    <a:pt x="17130" y="0"/>
                    <a:pt x="17130" y="0"/>
                    <a:pt x="17130" y="0"/>
                  </a:cubicBezTo>
                  <a:cubicBezTo>
                    <a:pt x="14150" y="0"/>
                    <a:pt x="14150" y="0"/>
                    <a:pt x="14150" y="0"/>
                  </a:cubicBezTo>
                  <a:cubicBezTo>
                    <a:pt x="11916" y="784"/>
                    <a:pt x="11916" y="784"/>
                    <a:pt x="11916" y="784"/>
                  </a:cubicBezTo>
                  <a:cubicBezTo>
                    <a:pt x="9681" y="1963"/>
                    <a:pt x="9681" y="1963"/>
                    <a:pt x="9681" y="1963"/>
                  </a:cubicBezTo>
                  <a:cubicBezTo>
                    <a:pt x="9681" y="1963"/>
                    <a:pt x="7447" y="4319"/>
                    <a:pt x="8564" y="4319"/>
                  </a:cubicBezTo>
                  <a:cubicBezTo>
                    <a:pt x="8564" y="3141"/>
                    <a:pt x="9681" y="4319"/>
                    <a:pt x="9681" y="4319"/>
                  </a:cubicBezTo>
                  <a:cubicBezTo>
                    <a:pt x="9681" y="5497"/>
                    <a:pt x="8564" y="5497"/>
                    <a:pt x="8564" y="5497"/>
                  </a:cubicBezTo>
                  <a:cubicBezTo>
                    <a:pt x="6329" y="5497"/>
                    <a:pt x="6329" y="5497"/>
                    <a:pt x="6329" y="5497"/>
                  </a:cubicBezTo>
                  <a:cubicBezTo>
                    <a:pt x="5212" y="5497"/>
                    <a:pt x="5212" y="5497"/>
                    <a:pt x="5212" y="5497"/>
                  </a:cubicBezTo>
                  <a:cubicBezTo>
                    <a:pt x="3350" y="5497"/>
                    <a:pt x="3350" y="5497"/>
                    <a:pt x="3350" y="5497"/>
                  </a:cubicBezTo>
                  <a:cubicBezTo>
                    <a:pt x="2234" y="6676"/>
                    <a:pt x="2234" y="6676"/>
                    <a:pt x="2234" y="6676"/>
                  </a:cubicBezTo>
                  <a:cubicBezTo>
                    <a:pt x="3350" y="9032"/>
                    <a:pt x="3350" y="9032"/>
                    <a:pt x="3350" y="9032"/>
                  </a:cubicBezTo>
                  <a:cubicBezTo>
                    <a:pt x="2234" y="10210"/>
                    <a:pt x="2234" y="10210"/>
                    <a:pt x="2234" y="10210"/>
                  </a:cubicBezTo>
                  <a:cubicBezTo>
                    <a:pt x="3350" y="10996"/>
                    <a:pt x="3350" y="10996"/>
                    <a:pt x="3350" y="10996"/>
                  </a:cubicBezTo>
                  <a:cubicBezTo>
                    <a:pt x="5212" y="12173"/>
                    <a:pt x="5212" y="12173"/>
                    <a:pt x="5212" y="12173"/>
                  </a:cubicBezTo>
                  <a:cubicBezTo>
                    <a:pt x="5212" y="14529"/>
                    <a:pt x="5212" y="14529"/>
                    <a:pt x="5212" y="14529"/>
                  </a:cubicBezTo>
                  <a:cubicBezTo>
                    <a:pt x="3350" y="14529"/>
                    <a:pt x="3350" y="14529"/>
                    <a:pt x="3350" y="14529"/>
                  </a:cubicBezTo>
                  <a:cubicBezTo>
                    <a:pt x="1116" y="16886"/>
                    <a:pt x="1116" y="16886"/>
                    <a:pt x="1116" y="16886"/>
                  </a:cubicBezTo>
                  <a:cubicBezTo>
                    <a:pt x="0" y="19242"/>
                    <a:pt x="0" y="19242"/>
                    <a:pt x="0" y="19242"/>
                  </a:cubicBezTo>
                  <a:cubicBezTo>
                    <a:pt x="2234" y="20420"/>
                    <a:pt x="2234" y="20420"/>
                    <a:pt x="2234" y="20420"/>
                  </a:cubicBezTo>
                  <a:cubicBezTo>
                    <a:pt x="5212" y="21600"/>
                    <a:pt x="5212" y="21600"/>
                    <a:pt x="5212" y="21600"/>
                  </a:cubicBezTo>
                  <a:close/>
                </a:path>
              </a:pathLst>
            </a:custGeom>
            <a:solidFill>
              <a:srgbClr val="E7E6E6"/>
            </a:solidFill>
            <a:ln w="9525" cap="flat" cmpd="sng">
              <a:noFill/>
              <a:prstDash val="solid"/>
              <a:round/>
            </a:ln>
          </p:spPr>
          <p:txBody>
            <a:bodyPr rtlCol="0" anchor="ctr"/>
            <a:lstStyle/>
            <a:p>
              <a:pPr algn="ctr"/>
              <a:endParaRPr/>
            </a:p>
          </p:txBody>
        </p:sp>
        <p:sp>
          <p:nvSpPr>
            <p:cNvPr id="1056" name="曲线"/>
            <p:cNvSpPr>
              <a:spLocks/>
            </p:cNvSpPr>
            <p:nvPr/>
          </p:nvSpPr>
          <p:spPr>
            <a:xfrm>
              <a:off x="6762482" y="2579153"/>
              <a:ext cx="171422" cy="247359"/>
            </a:xfrm>
            <a:custGeom>
              <a:avLst/>
              <a:gdLst>
                <a:gd name="T1" fmla="*/ 0 w 21600"/>
                <a:gd name="T2" fmla="*/ 0 h 21600"/>
                <a:gd name="T3" fmla="*/ 21600 w 21600"/>
                <a:gd name="T4" fmla="*/ 21600 h 21600"/>
              </a:gdLst>
              <a:ahLst/>
              <a:cxnLst/>
              <a:rect l="T1" t="T2" r="T3" b="T4"/>
              <a:pathLst>
                <a:path w="21600" h="21600">
                  <a:moveTo>
                    <a:pt x="720" y="8244"/>
                  </a:moveTo>
                  <a:cubicBezTo>
                    <a:pt x="1439" y="8737"/>
                    <a:pt x="2159" y="8737"/>
                    <a:pt x="1439" y="9233"/>
                  </a:cubicBezTo>
                  <a:cubicBezTo>
                    <a:pt x="2878" y="9233"/>
                    <a:pt x="2878" y="9233"/>
                    <a:pt x="2878" y="9233"/>
                  </a:cubicBezTo>
                  <a:cubicBezTo>
                    <a:pt x="4318" y="9233"/>
                    <a:pt x="4318" y="9233"/>
                    <a:pt x="4318" y="9233"/>
                  </a:cubicBezTo>
                  <a:cubicBezTo>
                    <a:pt x="3598" y="10056"/>
                    <a:pt x="3598" y="10056"/>
                    <a:pt x="3598" y="10056"/>
                  </a:cubicBezTo>
                  <a:cubicBezTo>
                    <a:pt x="3598" y="10552"/>
                    <a:pt x="3598" y="10552"/>
                    <a:pt x="3598" y="10552"/>
                  </a:cubicBezTo>
                  <a:cubicBezTo>
                    <a:pt x="4318" y="11046"/>
                    <a:pt x="5039" y="10552"/>
                    <a:pt x="5039" y="10552"/>
                  </a:cubicBezTo>
                  <a:cubicBezTo>
                    <a:pt x="5039" y="10552"/>
                    <a:pt x="6958" y="10552"/>
                    <a:pt x="7678" y="10552"/>
                  </a:cubicBezTo>
                  <a:cubicBezTo>
                    <a:pt x="6958" y="11046"/>
                    <a:pt x="6958" y="11046"/>
                    <a:pt x="6958" y="11046"/>
                  </a:cubicBezTo>
                  <a:cubicBezTo>
                    <a:pt x="8398" y="12036"/>
                    <a:pt x="8398" y="12036"/>
                    <a:pt x="8398" y="12036"/>
                  </a:cubicBezTo>
                  <a:cubicBezTo>
                    <a:pt x="8398" y="13519"/>
                    <a:pt x="8398" y="13519"/>
                    <a:pt x="8398" y="13519"/>
                  </a:cubicBezTo>
                  <a:cubicBezTo>
                    <a:pt x="9118" y="13850"/>
                    <a:pt x="7678" y="13850"/>
                    <a:pt x="7678" y="13850"/>
                  </a:cubicBezTo>
                  <a:cubicBezTo>
                    <a:pt x="7678" y="13850"/>
                    <a:pt x="6238" y="13850"/>
                    <a:pt x="5518" y="13850"/>
                  </a:cubicBezTo>
                  <a:cubicBezTo>
                    <a:pt x="5518" y="13850"/>
                    <a:pt x="5039" y="14343"/>
                    <a:pt x="4318" y="14838"/>
                  </a:cubicBezTo>
                  <a:cubicBezTo>
                    <a:pt x="3598" y="15333"/>
                    <a:pt x="4318" y="15333"/>
                    <a:pt x="4318" y="15333"/>
                  </a:cubicBezTo>
                  <a:cubicBezTo>
                    <a:pt x="5518" y="15333"/>
                    <a:pt x="5518" y="15333"/>
                    <a:pt x="5518" y="15333"/>
                  </a:cubicBezTo>
                  <a:cubicBezTo>
                    <a:pt x="5518" y="15828"/>
                    <a:pt x="5518" y="15828"/>
                    <a:pt x="5518" y="15828"/>
                  </a:cubicBezTo>
                  <a:cubicBezTo>
                    <a:pt x="5518" y="16322"/>
                    <a:pt x="5039" y="16322"/>
                    <a:pt x="4318" y="16322"/>
                  </a:cubicBezTo>
                  <a:cubicBezTo>
                    <a:pt x="2159" y="16818"/>
                    <a:pt x="2159" y="16818"/>
                    <a:pt x="2159" y="16818"/>
                  </a:cubicBezTo>
                  <a:cubicBezTo>
                    <a:pt x="2878" y="17807"/>
                    <a:pt x="2878" y="17807"/>
                    <a:pt x="2878" y="17807"/>
                  </a:cubicBezTo>
                  <a:cubicBezTo>
                    <a:pt x="4318" y="18301"/>
                    <a:pt x="4318" y="18301"/>
                    <a:pt x="4318" y="18301"/>
                  </a:cubicBezTo>
                  <a:cubicBezTo>
                    <a:pt x="6238" y="18301"/>
                    <a:pt x="6238" y="18301"/>
                    <a:pt x="6238" y="18301"/>
                  </a:cubicBezTo>
                  <a:cubicBezTo>
                    <a:pt x="6958" y="18630"/>
                    <a:pt x="6958" y="18630"/>
                    <a:pt x="6958" y="18630"/>
                  </a:cubicBezTo>
                  <a:cubicBezTo>
                    <a:pt x="6958" y="18630"/>
                    <a:pt x="5518" y="18630"/>
                    <a:pt x="5039" y="18630"/>
                  </a:cubicBezTo>
                  <a:cubicBezTo>
                    <a:pt x="5039" y="18301"/>
                    <a:pt x="3598" y="19620"/>
                    <a:pt x="3598" y="19620"/>
                  </a:cubicBezTo>
                  <a:cubicBezTo>
                    <a:pt x="2878" y="20115"/>
                    <a:pt x="2878" y="20115"/>
                    <a:pt x="2878" y="20115"/>
                  </a:cubicBezTo>
                  <a:cubicBezTo>
                    <a:pt x="720" y="21600"/>
                    <a:pt x="720" y="21600"/>
                    <a:pt x="720" y="21600"/>
                  </a:cubicBezTo>
                  <a:cubicBezTo>
                    <a:pt x="2159" y="21600"/>
                    <a:pt x="2159" y="21600"/>
                    <a:pt x="2159" y="21600"/>
                  </a:cubicBezTo>
                  <a:cubicBezTo>
                    <a:pt x="2878" y="21104"/>
                    <a:pt x="2878" y="21104"/>
                    <a:pt x="2878" y="21104"/>
                  </a:cubicBezTo>
                  <a:cubicBezTo>
                    <a:pt x="4318" y="21104"/>
                    <a:pt x="4318" y="21104"/>
                    <a:pt x="4318" y="21104"/>
                  </a:cubicBezTo>
                  <a:cubicBezTo>
                    <a:pt x="6238" y="21104"/>
                    <a:pt x="6238" y="21104"/>
                    <a:pt x="6238" y="21104"/>
                  </a:cubicBezTo>
                  <a:cubicBezTo>
                    <a:pt x="7678" y="20115"/>
                    <a:pt x="7678" y="20115"/>
                    <a:pt x="7678" y="20115"/>
                  </a:cubicBezTo>
                  <a:cubicBezTo>
                    <a:pt x="8398" y="20115"/>
                    <a:pt x="10558" y="20115"/>
                    <a:pt x="10558" y="20115"/>
                  </a:cubicBezTo>
                  <a:cubicBezTo>
                    <a:pt x="13199" y="19620"/>
                    <a:pt x="13199" y="19620"/>
                    <a:pt x="13199" y="19620"/>
                  </a:cubicBezTo>
                  <a:cubicBezTo>
                    <a:pt x="13199" y="20115"/>
                    <a:pt x="15359" y="20115"/>
                    <a:pt x="15359" y="20115"/>
                  </a:cubicBezTo>
                  <a:cubicBezTo>
                    <a:pt x="16079" y="20115"/>
                    <a:pt x="19440" y="19620"/>
                    <a:pt x="19440" y="19620"/>
                  </a:cubicBezTo>
                  <a:cubicBezTo>
                    <a:pt x="20160" y="18630"/>
                    <a:pt x="20160" y="18630"/>
                    <a:pt x="20160" y="18630"/>
                  </a:cubicBezTo>
                  <a:cubicBezTo>
                    <a:pt x="20160" y="18301"/>
                    <a:pt x="19440" y="18301"/>
                    <a:pt x="18720" y="17807"/>
                  </a:cubicBezTo>
                  <a:cubicBezTo>
                    <a:pt x="20160" y="17311"/>
                    <a:pt x="20160" y="17311"/>
                    <a:pt x="20160" y="17311"/>
                  </a:cubicBezTo>
                  <a:cubicBezTo>
                    <a:pt x="20880" y="17311"/>
                    <a:pt x="20880" y="16322"/>
                    <a:pt x="21600" y="16322"/>
                  </a:cubicBezTo>
                  <a:cubicBezTo>
                    <a:pt x="21600" y="15828"/>
                    <a:pt x="20880" y="15333"/>
                    <a:pt x="20880" y="14838"/>
                  </a:cubicBezTo>
                  <a:cubicBezTo>
                    <a:pt x="19440" y="14838"/>
                    <a:pt x="19440" y="14838"/>
                    <a:pt x="19440" y="14838"/>
                  </a:cubicBezTo>
                  <a:cubicBezTo>
                    <a:pt x="18720" y="14838"/>
                    <a:pt x="17518" y="14838"/>
                    <a:pt x="17518" y="14838"/>
                  </a:cubicBezTo>
                  <a:cubicBezTo>
                    <a:pt x="17518" y="13519"/>
                    <a:pt x="17518" y="13519"/>
                    <a:pt x="17518" y="13519"/>
                  </a:cubicBezTo>
                  <a:cubicBezTo>
                    <a:pt x="13199" y="9563"/>
                    <a:pt x="13199" y="9563"/>
                    <a:pt x="13199" y="9563"/>
                  </a:cubicBezTo>
                  <a:cubicBezTo>
                    <a:pt x="13199" y="9233"/>
                    <a:pt x="12479" y="8244"/>
                    <a:pt x="11759" y="8244"/>
                  </a:cubicBezTo>
                  <a:cubicBezTo>
                    <a:pt x="11278" y="8244"/>
                    <a:pt x="11278" y="7748"/>
                    <a:pt x="10558" y="7254"/>
                  </a:cubicBezTo>
                  <a:cubicBezTo>
                    <a:pt x="9838" y="6759"/>
                    <a:pt x="11278" y="6264"/>
                    <a:pt x="11278" y="6264"/>
                  </a:cubicBezTo>
                  <a:cubicBezTo>
                    <a:pt x="11278" y="6264"/>
                    <a:pt x="12479" y="5276"/>
                    <a:pt x="12479" y="4781"/>
                  </a:cubicBezTo>
                  <a:cubicBezTo>
                    <a:pt x="13199" y="4781"/>
                    <a:pt x="12479" y="3956"/>
                    <a:pt x="12479" y="3956"/>
                  </a:cubicBezTo>
                  <a:cubicBezTo>
                    <a:pt x="11759" y="3956"/>
                    <a:pt x="9118" y="3956"/>
                    <a:pt x="9118" y="3956"/>
                  </a:cubicBezTo>
                  <a:cubicBezTo>
                    <a:pt x="8398" y="3461"/>
                    <a:pt x="8398" y="3461"/>
                    <a:pt x="8398" y="3461"/>
                  </a:cubicBezTo>
                  <a:cubicBezTo>
                    <a:pt x="8398" y="2967"/>
                    <a:pt x="9118" y="2967"/>
                    <a:pt x="9838" y="2967"/>
                  </a:cubicBezTo>
                  <a:cubicBezTo>
                    <a:pt x="9838" y="2967"/>
                    <a:pt x="11278" y="989"/>
                    <a:pt x="11759" y="493"/>
                  </a:cubicBezTo>
                  <a:cubicBezTo>
                    <a:pt x="11278" y="0"/>
                    <a:pt x="11278" y="0"/>
                    <a:pt x="11278" y="0"/>
                  </a:cubicBezTo>
                  <a:cubicBezTo>
                    <a:pt x="10558" y="493"/>
                    <a:pt x="10558" y="493"/>
                    <a:pt x="10558" y="493"/>
                  </a:cubicBezTo>
                  <a:cubicBezTo>
                    <a:pt x="9118" y="1482"/>
                    <a:pt x="9118" y="1482"/>
                    <a:pt x="9118" y="1482"/>
                  </a:cubicBezTo>
                  <a:cubicBezTo>
                    <a:pt x="9118" y="1482"/>
                    <a:pt x="7678" y="1978"/>
                    <a:pt x="7678" y="1482"/>
                  </a:cubicBezTo>
                  <a:cubicBezTo>
                    <a:pt x="6958" y="1482"/>
                    <a:pt x="6238" y="1482"/>
                    <a:pt x="5518" y="1482"/>
                  </a:cubicBezTo>
                  <a:cubicBezTo>
                    <a:pt x="5039" y="2473"/>
                    <a:pt x="5039" y="2473"/>
                    <a:pt x="5039" y="2473"/>
                  </a:cubicBezTo>
                  <a:cubicBezTo>
                    <a:pt x="5039" y="2473"/>
                    <a:pt x="3598" y="3461"/>
                    <a:pt x="2878" y="3461"/>
                  </a:cubicBezTo>
                  <a:cubicBezTo>
                    <a:pt x="1439" y="4451"/>
                    <a:pt x="1439" y="4451"/>
                    <a:pt x="1439" y="4451"/>
                  </a:cubicBezTo>
                  <a:cubicBezTo>
                    <a:pt x="1439" y="5276"/>
                    <a:pt x="1439" y="5276"/>
                    <a:pt x="1439" y="5276"/>
                  </a:cubicBezTo>
                  <a:cubicBezTo>
                    <a:pt x="1439" y="5276"/>
                    <a:pt x="1439" y="5770"/>
                    <a:pt x="720" y="5770"/>
                  </a:cubicBezTo>
                  <a:cubicBezTo>
                    <a:pt x="1439" y="6759"/>
                    <a:pt x="1439" y="6759"/>
                    <a:pt x="1439" y="6759"/>
                  </a:cubicBezTo>
                  <a:cubicBezTo>
                    <a:pt x="2159" y="7254"/>
                    <a:pt x="2159" y="7254"/>
                    <a:pt x="2159" y="7254"/>
                  </a:cubicBezTo>
                  <a:cubicBezTo>
                    <a:pt x="2159" y="7254"/>
                    <a:pt x="2159" y="7748"/>
                    <a:pt x="1439" y="7748"/>
                  </a:cubicBezTo>
                  <a:cubicBezTo>
                    <a:pt x="720" y="7254"/>
                    <a:pt x="0" y="8244"/>
                    <a:pt x="720" y="8244"/>
                  </a:cubicBezTo>
                  <a:close/>
                </a:path>
              </a:pathLst>
            </a:custGeom>
            <a:solidFill>
              <a:srgbClr val="E7E6E6"/>
            </a:solidFill>
            <a:ln w="9525" cap="flat" cmpd="sng">
              <a:noFill/>
              <a:prstDash val="solid"/>
              <a:round/>
            </a:ln>
          </p:spPr>
          <p:txBody>
            <a:bodyPr rtlCol="0" anchor="ctr"/>
            <a:lstStyle/>
            <a:p>
              <a:pPr algn="ctr"/>
              <a:endParaRPr/>
            </a:p>
          </p:txBody>
        </p:sp>
        <p:sp>
          <p:nvSpPr>
            <p:cNvPr id="1057" name="曲线"/>
            <p:cNvSpPr>
              <a:spLocks/>
            </p:cNvSpPr>
            <p:nvPr/>
          </p:nvSpPr>
          <p:spPr>
            <a:xfrm>
              <a:off x="5329278" y="3922777"/>
              <a:ext cx="8430" cy="2809"/>
            </a:xfrm>
            <a:custGeom>
              <a:avLst/>
              <a:gdLst>
                <a:gd name="T1" fmla="*/ 0 w 21600"/>
                <a:gd name="T2" fmla="*/ 0 h 21600"/>
                <a:gd name="T3" fmla="*/ 21600 w 21600"/>
                <a:gd name="T4" fmla="*/ 21600 h 21600"/>
              </a:gdLst>
              <a:ahLst/>
              <a:cxnLst/>
              <a:rect l="T1" t="T2" r="T3" b="T4"/>
              <a:pathLst>
                <a:path w="21600" h="21600">
                  <a:moveTo>
                    <a:pt x="0" y="21602"/>
                  </a:moveTo>
                  <a:cubicBezTo>
                    <a:pt x="10801" y="21602"/>
                    <a:pt x="16202" y="21602"/>
                    <a:pt x="21602" y="21602"/>
                  </a:cubicBezTo>
                  <a:cubicBezTo>
                    <a:pt x="21602" y="0"/>
                    <a:pt x="10801" y="0"/>
                    <a:pt x="0" y="21602"/>
                  </a:cubicBezTo>
                  <a:close/>
                </a:path>
              </a:pathLst>
            </a:custGeom>
            <a:solidFill>
              <a:srgbClr val="E7E6E6"/>
            </a:solidFill>
            <a:ln w="9525" cap="flat" cmpd="sng">
              <a:noFill/>
              <a:prstDash val="solid"/>
              <a:round/>
            </a:ln>
          </p:spPr>
          <p:txBody>
            <a:bodyPr rtlCol="0" anchor="ctr"/>
            <a:lstStyle/>
            <a:p>
              <a:pPr algn="ctr"/>
              <a:endParaRPr/>
            </a:p>
          </p:txBody>
        </p:sp>
        <p:sp>
          <p:nvSpPr>
            <p:cNvPr id="1058" name="曲线"/>
            <p:cNvSpPr>
              <a:spLocks/>
            </p:cNvSpPr>
            <p:nvPr/>
          </p:nvSpPr>
          <p:spPr>
            <a:xfrm>
              <a:off x="6453359" y="2402067"/>
              <a:ext cx="199523" cy="75894"/>
            </a:xfrm>
            <a:custGeom>
              <a:avLst/>
              <a:gdLst>
                <a:gd name="T1" fmla="*/ 0 w 21600"/>
                <a:gd name="T2" fmla="*/ 0 h 21600"/>
                <a:gd name="T3" fmla="*/ 21600 w 21600"/>
                <a:gd name="T4" fmla="*/ 21600 h 21600"/>
              </a:gdLst>
              <a:ahLst/>
              <a:cxnLst/>
              <a:rect l="T1" t="T2" r="T3" b="T4"/>
              <a:pathLst>
                <a:path w="21600" h="21600">
                  <a:moveTo>
                    <a:pt x="4776" y="7560"/>
                  </a:moveTo>
                  <a:cubicBezTo>
                    <a:pt x="4776" y="12418"/>
                    <a:pt x="4776" y="12418"/>
                    <a:pt x="4776" y="12418"/>
                  </a:cubicBezTo>
                  <a:cubicBezTo>
                    <a:pt x="4776" y="12418"/>
                    <a:pt x="8515" y="18359"/>
                    <a:pt x="7891" y="19979"/>
                  </a:cubicBezTo>
                  <a:cubicBezTo>
                    <a:pt x="7269" y="21600"/>
                    <a:pt x="13914" y="18359"/>
                    <a:pt x="13914" y="18359"/>
                  </a:cubicBezTo>
                  <a:cubicBezTo>
                    <a:pt x="20352" y="12418"/>
                    <a:pt x="20352" y="12418"/>
                    <a:pt x="20352" y="12418"/>
                  </a:cubicBezTo>
                  <a:cubicBezTo>
                    <a:pt x="21600" y="5939"/>
                    <a:pt x="21600" y="5939"/>
                    <a:pt x="21600" y="5939"/>
                  </a:cubicBezTo>
                  <a:cubicBezTo>
                    <a:pt x="19314" y="1080"/>
                    <a:pt x="19314" y="1080"/>
                    <a:pt x="19314" y="1080"/>
                  </a:cubicBezTo>
                  <a:cubicBezTo>
                    <a:pt x="7269" y="4319"/>
                    <a:pt x="7269" y="4319"/>
                    <a:pt x="7269" y="4319"/>
                  </a:cubicBezTo>
                  <a:cubicBezTo>
                    <a:pt x="3530" y="0"/>
                    <a:pt x="3530" y="0"/>
                    <a:pt x="3530" y="0"/>
                  </a:cubicBezTo>
                  <a:cubicBezTo>
                    <a:pt x="0" y="4319"/>
                    <a:pt x="0" y="4319"/>
                    <a:pt x="0" y="4319"/>
                  </a:cubicBezTo>
                  <a:cubicBezTo>
                    <a:pt x="0" y="4319"/>
                    <a:pt x="1869" y="7560"/>
                    <a:pt x="2492" y="9179"/>
                  </a:cubicBezTo>
                  <a:cubicBezTo>
                    <a:pt x="2907" y="9179"/>
                    <a:pt x="4776" y="7560"/>
                    <a:pt x="4776" y="7560"/>
                  </a:cubicBezTo>
                  <a:close/>
                </a:path>
              </a:pathLst>
            </a:custGeom>
            <a:solidFill>
              <a:srgbClr val="E7E6E6"/>
            </a:solidFill>
            <a:ln w="9525" cap="flat" cmpd="sng">
              <a:noFill/>
              <a:prstDash val="solid"/>
              <a:round/>
            </a:ln>
          </p:spPr>
          <p:txBody>
            <a:bodyPr rtlCol="0" anchor="ctr"/>
            <a:lstStyle/>
            <a:p>
              <a:pPr algn="ctr"/>
              <a:endParaRPr/>
            </a:p>
          </p:txBody>
        </p:sp>
        <p:sp>
          <p:nvSpPr>
            <p:cNvPr id="1059" name="曲线"/>
            <p:cNvSpPr>
              <a:spLocks/>
            </p:cNvSpPr>
            <p:nvPr/>
          </p:nvSpPr>
          <p:spPr>
            <a:xfrm>
              <a:off x="5031396" y="3666983"/>
              <a:ext cx="160181" cy="70274"/>
            </a:xfrm>
            <a:custGeom>
              <a:avLst/>
              <a:gdLst>
                <a:gd name="T1" fmla="*/ 0 w 21600"/>
                <a:gd name="T2" fmla="*/ 0 h 21600"/>
                <a:gd name="T3" fmla="*/ 21600 w 21600"/>
                <a:gd name="T4" fmla="*/ 21600 h 21600"/>
              </a:gdLst>
              <a:ahLst/>
              <a:cxnLst/>
              <a:rect l="T1" t="T2" r="T3" b="T4"/>
              <a:pathLst>
                <a:path w="21600" h="21600">
                  <a:moveTo>
                    <a:pt x="16457" y="3502"/>
                  </a:moveTo>
                  <a:cubicBezTo>
                    <a:pt x="16457" y="0"/>
                    <a:pt x="13370" y="1750"/>
                    <a:pt x="12856" y="3502"/>
                  </a:cubicBezTo>
                  <a:cubicBezTo>
                    <a:pt x="12085" y="3502"/>
                    <a:pt x="8227" y="0"/>
                    <a:pt x="6684" y="0"/>
                  </a:cubicBezTo>
                  <a:cubicBezTo>
                    <a:pt x="5913" y="0"/>
                    <a:pt x="6684" y="3502"/>
                    <a:pt x="6684" y="3502"/>
                  </a:cubicBezTo>
                  <a:cubicBezTo>
                    <a:pt x="6684" y="13425"/>
                    <a:pt x="6684" y="13425"/>
                    <a:pt x="6684" y="13425"/>
                  </a:cubicBezTo>
                  <a:cubicBezTo>
                    <a:pt x="1541" y="13425"/>
                    <a:pt x="1541" y="13425"/>
                    <a:pt x="1541" y="13425"/>
                  </a:cubicBezTo>
                  <a:cubicBezTo>
                    <a:pt x="1541" y="13425"/>
                    <a:pt x="0" y="15178"/>
                    <a:pt x="0" y="16928"/>
                  </a:cubicBezTo>
                  <a:cubicBezTo>
                    <a:pt x="0" y="18680"/>
                    <a:pt x="2313" y="18680"/>
                    <a:pt x="3085" y="18680"/>
                  </a:cubicBezTo>
                  <a:cubicBezTo>
                    <a:pt x="3085" y="18680"/>
                    <a:pt x="4628" y="18680"/>
                    <a:pt x="5399" y="18680"/>
                  </a:cubicBezTo>
                  <a:cubicBezTo>
                    <a:pt x="5913" y="18680"/>
                    <a:pt x="7456" y="16928"/>
                    <a:pt x="7456" y="16928"/>
                  </a:cubicBezTo>
                  <a:cubicBezTo>
                    <a:pt x="7456" y="16928"/>
                    <a:pt x="8227" y="19847"/>
                    <a:pt x="8227" y="21600"/>
                  </a:cubicBezTo>
                  <a:cubicBezTo>
                    <a:pt x="11313" y="19847"/>
                    <a:pt x="11313" y="19847"/>
                    <a:pt x="11313" y="19847"/>
                  </a:cubicBezTo>
                  <a:cubicBezTo>
                    <a:pt x="11313" y="18680"/>
                    <a:pt x="12085" y="16928"/>
                    <a:pt x="12085" y="16928"/>
                  </a:cubicBezTo>
                  <a:cubicBezTo>
                    <a:pt x="15684" y="15178"/>
                    <a:pt x="15684" y="15178"/>
                    <a:pt x="15684" y="15178"/>
                  </a:cubicBezTo>
                  <a:cubicBezTo>
                    <a:pt x="15684" y="15178"/>
                    <a:pt x="20313" y="15178"/>
                    <a:pt x="20827" y="15178"/>
                  </a:cubicBezTo>
                  <a:cubicBezTo>
                    <a:pt x="20827" y="15178"/>
                    <a:pt x="21600" y="13425"/>
                    <a:pt x="20827" y="9924"/>
                  </a:cubicBezTo>
                  <a:cubicBezTo>
                    <a:pt x="19541" y="6421"/>
                    <a:pt x="17228" y="4670"/>
                    <a:pt x="16457" y="3502"/>
                  </a:cubicBezTo>
                  <a:close/>
                </a:path>
              </a:pathLst>
            </a:custGeom>
            <a:solidFill>
              <a:srgbClr val="E7E6E6"/>
            </a:solidFill>
            <a:ln w="9525" cap="flat" cmpd="sng">
              <a:noFill/>
              <a:prstDash val="solid"/>
              <a:round/>
            </a:ln>
          </p:spPr>
          <p:txBody>
            <a:bodyPr rtlCol="0" anchor="ctr"/>
            <a:lstStyle/>
            <a:p>
              <a:pPr algn="ctr"/>
              <a:endParaRPr/>
            </a:p>
          </p:txBody>
        </p:sp>
        <p:sp>
          <p:nvSpPr>
            <p:cNvPr id="1060" name="曲线"/>
            <p:cNvSpPr>
              <a:spLocks/>
            </p:cNvSpPr>
            <p:nvPr/>
          </p:nvSpPr>
          <p:spPr>
            <a:xfrm>
              <a:off x="4806581" y="3577033"/>
              <a:ext cx="247295" cy="101192"/>
            </a:xfrm>
            <a:custGeom>
              <a:avLst/>
              <a:gdLst>
                <a:gd name="T1" fmla="*/ 0 w 21600"/>
                <a:gd name="T2" fmla="*/ 0 h 21600"/>
                <a:gd name="T3" fmla="*/ 21600 w 21600"/>
                <a:gd name="T4" fmla="*/ 21600 h 21600"/>
              </a:gdLst>
              <a:ahLst/>
              <a:cxnLst/>
              <a:rect l="T1" t="T2" r="T3" b="T4"/>
              <a:pathLst>
                <a:path w="21600" h="21600">
                  <a:moveTo>
                    <a:pt x="21598" y="16708"/>
                  </a:moveTo>
                  <a:cubicBezTo>
                    <a:pt x="21598" y="16708"/>
                    <a:pt x="20114" y="15486"/>
                    <a:pt x="19125" y="15486"/>
                  </a:cubicBezTo>
                  <a:cubicBezTo>
                    <a:pt x="18795" y="15486"/>
                    <a:pt x="15827" y="8557"/>
                    <a:pt x="15827" y="7334"/>
                  </a:cubicBezTo>
                  <a:cubicBezTo>
                    <a:pt x="15333" y="6112"/>
                    <a:pt x="9562" y="2444"/>
                    <a:pt x="9562" y="2444"/>
                  </a:cubicBezTo>
                  <a:cubicBezTo>
                    <a:pt x="2966" y="1221"/>
                    <a:pt x="2966" y="1221"/>
                    <a:pt x="2966" y="1221"/>
                  </a:cubicBezTo>
                  <a:cubicBezTo>
                    <a:pt x="2966" y="0"/>
                    <a:pt x="0" y="7334"/>
                    <a:pt x="0" y="7334"/>
                  </a:cubicBezTo>
                  <a:cubicBezTo>
                    <a:pt x="0" y="8557"/>
                    <a:pt x="0" y="8557"/>
                    <a:pt x="0" y="8557"/>
                  </a:cubicBezTo>
                  <a:cubicBezTo>
                    <a:pt x="0" y="8557"/>
                    <a:pt x="0" y="10595"/>
                    <a:pt x="0" y="11817"/>
                  </a:cubicBezTo>
                  <a:cubicBezTo>
                    <a:pt x="493" y="11817"/>
                    <a:pt x="2472" y="8557"/>
                    <a:pt x="2472" y="6112"/>
                  </a:cubicBezTo>
                  <a:cubicBezTo>
                    <a:pt x="2966" y="4890"/>
                    <a:pt x="4451" y="3667"/>
                    <a:pt x="4451" y="3667"/>
                  </a:cubicBezTo>
                  <a:cubicBezTo>
                    <a:pt x="4781" y="2444"/>
                    <a:pt x="5276" y="4890"/>
                    <a:pt x="5276" y="4890"/>
                  </a:cubicBezTo>
                  <a:cubicBezTo>
                    <a:pt x="5770" y="4890"/>
                    <a:pt x="7748" y="7334"/>
                    <a:pt x="7748" y="7334"/>
                  </a:cubicBezTo>
                  <a:cubicBezTo>
                    <a:pt x="11047" y="9373"/>
                    <a:pt x="11047" y="9373"/>
                    <a:pt x="11047" y="9373"/>
                  </a:cubicBezTo>
                  <a:cubicBezTo>
                    <a:pt x="12036" y="11817"/>
                    <a:pt x="12036" y="11817"/>
                    <a:pt x="12036" y="11817"/>
                  </a:cubicBezTo>
                  <a:cubicBezTo>
                    <a:pt x="12036" y="11817"/>
                    <a:pt x="12531" y="19153"/>
                    <a:pt x="12531" y="20377"/>
                  </a:cubicBezTo>
                  <a:cubicBezTo>
                    <a:pt x="12531" y="21600"/>
                    <a:pt x="15333" y="21600"/>
                    <a:pt x="15333" y="21600"/>
                  </a:cubicBezTo>
                  <a:cubicBezTo>
                    <a:pt x="20114" y="20377"/>
                    <a:pt x="20114" y="20377"/>
                    <a:pt x="20114" y="20377"/>
                  </a:cubicBezTo>
                  <a:cubicBezTo>
                    <a:pt x="20114" y="20377"/>
                    <a:pt x="21598" y="17932"/>
                    <a:pt x="21598" y="16708"/>
                  </a:cubicBezTo>
                  <a:close/>
                </a:path>
              </a:pathLst>
            </a:custGeom>
            <a:solidFill>
              <a:srgbClr val="E7E6E6"/>
            </a:solidFill>
            <a:ln w="9525" cap="flat" cmpd="sng">
              <a:noFill/>
              <a:prstDash val="solid"/>
              <a:round/>
            </a:ln>
          </p:spPr>
          <p:txBody>
            <a:bodyPr rtlCol="0" anchor="ctr"/>
            <a:lstStyle/>
            <a:p>
              <a:pPr algn="ctr"/>
              <a:endParaRPr/>
            </a:p>
          </p:txBody>
        </p:sp>
      </p:grpSp>
      <p:sp>
        <p:nvSpPr>
          <p:cNvPr id="1062" name="直线"/>
          <p:cNvSpPr>
            <a:spLocks/>
          </p:cNvSpPr>
          <p:nvPr/>
        </p:nvSpPr>
        <p:spPr>
          <a:xfrm>
            <a:off x="0" y="635363"/>
            <a:ext cx="4228549" cy="0"/>
          </a:xfrm>
          <a:prstGeom prst="line">
            <a:avLst/>
          </a:prstGeom>
          <a:noFill/>
          <a:ln w="6350" cap="flat" cmpd="sng">
            <a:solidFill>
              <a:srgbClr val="A6A6A6"/>
            </a:solidFill>
            <a:prstDash val="solid"/>
            <a:round/>
            <a:tailEnd type="oval" w="med" len="med"/>
          </a:ln>
        </p:spPr>
        <p:txBody>
          <a:bodyPr rtlCol="0" anchor="ctr"/>
          <a:lstStyle/>
          <a:p>
            <a:pPr algn="ctr"/>
            <a:endParaRPr/>
          </a:p>
        </p:txBody>
      </p:sp>
      <p:sp>
        <p:nvSpPr>
          <p:cNvPr id="1063" name="直线"/>
          <p:cNvSpPr>
            <a:spLocks/>
          </p:cNvSpPr>
          <p:nvPr/>
        </p:nvSpPr>
        <p:spPr>
          <a:xfrm>
            <a:off x="7961863" y="635363"/>
            <a:ext cx="4228549" cy="0"/>
          </a:xfrm>
          <a:prstGeom prst="line">
            <a:avLst/>
          </a:prstGeom>
          <a:noFill/>
          <a:ln w="6350" cap="flat" cmpd="sng">
            <a:solidFill>
              <a:srgbClr val="A6A6A6"/>
            </a:solidFill>
            <a:prstDash val="solid"/>
            <a:round/>
            <a:headEnd type="oval" w="med" len="med"/>
          </a:ln>
        </p:spPr>
        <p:txBody>
          <a:bodyPr rtlCol="0" anchor="ctr"/>
          <a:lstStyle/>
          <a:p>
            <a:pPr algn="ctr"/>
            <a:endParaRPr/>
          </a:p>
        </p:txBody>
      </p:sp>
      <p:grpSp>
        <p:nvGrpSpPr>
          <p:cNvPr id="1066" name="组合"/>
          <p:cNvGrpSpPr>
            <a:grpSpLocks/>
          </p:cNvGrpSpPr>
          <p:nvPr/>
        </p:nvGrpSpPr>
        <p:grpSpPr>
          <a:xfrm>
            <a:off x="8037219" y="3203770"/>
            <a:ext cx="2993634" cy="876128"/>
            <a:chOff x="8037219" y="3203770"/>
            <a:chExt cx="2993634" cy="876128"/>
          </a:xfrm>
        </p:grpSpPr>
        <p:sp>
          <p:nvSpPr>
            <p:cNvPr id="1064" name="矩形"/>
            <p:cNvSpPr>
              <a:spLocks/>
            </p:cNvSpPr>
            <p:nvPr/>
          </p:nvSpPr>
          <p:spPr>
            <a:xfrm>
              <a:off x="8037219" y="3554188"/>
              <a:ext cx="2952365" cy="525711"/>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200" b="0" i="0" u="none" strike="noStrike" kern="1200" cap="none" spc="0" baseline="0">
                  <a:solidFill>
                    <a:srgbClr val="808080"/>
                  </a:solidFill>
                  <a:latin typeface="Arial" pitchFamily="34" charset="0"/>
                  <a:ea typeface="微软雅黑" charset="0"/>
                  <a:cs typeface="Arial" pitchFamily="34" charset="0"/>
                </a:rPr>
                <a:t>沙县小吃、南康家具、化隆牛肉面</a:t>
              </a:r>
              <a:endParaRPr lang="en-US" altLang="zh-CN" sz="1200" b="0" i="0" u="none" strike="noStrike" kern="1200" cap="none" spc="0" baseline="0">
                <a:solidFill>
                  <a:srgbClr val="808080"/>
                </a:solidFill>
                <a:latin typeface="Arial" pitchFamily="34" charset="0"/>
                <a:ea typeface="微软雅黑" charset="0"/>
                <a:cs typeface="Arial" pitchFamily="34" charset="0"/>
              </a:endParaRPr>
            </a:p>
            <a:p>
              <a:pPr marL="0" indent="0" algn="just">
                <a:lnSpc>
                  <a:spcPct val="120000"/>
                </a:lnSpc>
                <a:spcBef>
                  <a:spcPts val="0"/>
                </a:spcBef>
                <a:spcAft>
                  <a:spcPts val="0"/>
                </a:spcAft>
                <a:buNone/>
              </a:pPr>
              <a:r>
                <a:rPr lang="zh-CN" altLang="en-US" sz="1200" b="0" i="0" u="none" strike="noStrike" kern="1200" cap="none" spc="0" baseline="0">
                  <a:solidFill>
                    <a:srgbClr val="808080"/>
                  </a:solidFill>
                  <a:latin typeface="Arial" pitchFamily="34" charset="0"/>
                  <a:ea typeface="微软雅黑" charset="0"/>
                  <a:cs typeface="Arial" pitchFamily="34" charset="0"/>
                </a:rPr>
                <a:t>丽水山耕、天赋河套等</a:t>
              </a:r>
            </a:p>
          </p:txBody>
        </p:sp>
        <p:sp>
          <p:nvSpPr>
            <p:cNvPr id="1065" name="矩形"/>
            <p:cNvSpPr>
              <a:spLocks/>
            </p:cNvSpPr>
            <p:nvPr/>
          </p:nvSpPr>
          <p:spPr>
            <a:xfrm>
              <a:off x="8037219" y="3203770"/>
              <a:ext cx="2993634" cy="41142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800" b="1" i="0" u="none" strike="noStrike" kern="1200" cap="none" spc="0" baseline="0">
                  <a:solidFill>
                    <a:schemeClr val="tx1"/>
                  </a:solidFill>
                  <a:latin typeface="Arial" pitchFamily="34" charset="0"/>
                  <a:ea typeface="微软雅黑" charset="0"/>
                  <a:cs typeface="Arial" pitchFamily="34" charset="0"/>
                </a:rPr>
                <a:t>商标审查多年历史经验总结</a:t>
              </a:r>
            </a:p>
          </p:txBody>
        </p:sp>
      </p:grpSp>
      <p:grpSp>
        <p:nvGrpSpPr>
          <p:cNvPr id="1069" name="组合"/>
          <p:cNvGrpSpPr>
            <a:grpSpLocks/>
          </p:cNvGrpSpPr>
          <p:nvPr/>
        </p:nvGrpSpPr>
        <p:grpSpPr>
          <a:xfrm>
            <a:off x="1588893" y="1939284"/>
            <a:ext cx="2952365" cy="1093367"/>
            <a:chOff x="1588893" y="1939284"/>
            <a:chExt cx="2952365" cy="1093367"/>
          </a:xfrm>
        </p:grpSpPr>
        <p:sp>
          <p:nvSpPr>
            <p:cNvPr id="1067" name="矩形"/>
            <p:cNvSpPr>
              <a:spLocks/>
            </p:cNvSpPr>
            <p:nvPr/>
          </p:nvSpPr>
          <p:spPr>
            <a:xfrm>
              <a:off x="1588893" y="2289703"/>
              <a:ext cx="2952365" cy="742948"/>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200" b="0" i="0" u="none" strike="noStrike" kern="1200" cap="none" spc="0" baseline="0">
                  <a:solidFill>
                    <a:schemeClr val="tx1"/>
                  </a:solidFill>
                  <a:latin typeface="Arial" pitchFamily="34" charset="0"/>
                  <a:ea typeface="微软雅黑" charset="0"/>
                  <a:cs typeface="Arial" pitchFamily="34" charset="0"/>
                </a:rPr>
                <a:t>《中国制造</a:t>
              </a:r>
              <a:r>
                <a:rPr lang="en-US" altLang="zh-CN" sz="1200" b="0" i="0" u="none" strike="noStrike" kern="1200" cap="none" spc="0" baseline="0">
                  <a:solidFill>
                    <a:schemeClr val="tx1"/>
                  </a:solidFill>
                  <a:latin typeface="Arial" pitchFamily="34" charset="0"/>
                  <a:ea typeface="微软雅黑" charset="0"/>
                  <a:cs typeface="Arial" pitchFamily="34" charset="0"/>
                </a:rPr>
                <a:t>2025</a:t>
              </a:r>
              <a:r>
                <a:rPr lang="zh-CN" altLang="en-US" sz="1200" b="0" i="0" u="none" strike="noStrike" kern="1200" cap="none" spc="0" baseline="0">
                  <a:solidFill>
                    <a:schemeClr val="tx1"/>
                  </a:solidFill>
                  <a:latin typeface="Arial" pitchFamily="34" charset="0"/>
                  <a:ea typeface="微软雅黑" charset="0"/>
                  <a:cs typeface="Arial" pitchFamily="34" charset="0"/>
                </a:rPr>
                <a:t>》</a:t>
              </a:r>
              <a:endParaRPr lang="en-US" altLang="zh-CN" sz="1200" b="0" i="0" u="none" strike="noStrike" kern="1200" cap="none" spc="0" baseline="0">
                <a:solidFill>
                  <a:schemeClr val="tx1"/>
                </a:solidFill>
                <a:latin typeface="Arial" pitchFamily="34" charset="0"/>
                <a:ea typeface="微软雅黑" charset="0"/>
                <a:cs typeface="Arial" pitchFamily="34" charset="0"/>
              </a:endParaRPr>
            </a:p>
            <a:p>
              <a:pPr marL="0" indent="0" algn="just">
                <a:lnSpc>
                  <a:spcPct val="120000"/>
                </a:lnSpc>
                <a:spcBef>
                  <a:spcPts val="0"/>
                </a:spcBef>
                <a:spcAft>
                  <a:spcPts val="0"/>
                </a:spcAft>
                <a:buNone/>
              </a:pPr>
              <a:r>
                <a:rPr lang="zh-CN" altLang="en-US" sz="1200" b="0" i="0" u="none" strike="noStrike" kern="1200" cap="none" spc="0" baseline="0">
                  <a:solidFill>
                    <a:schemeClr val="tx1"/>
                  </a:solidFill>
                  <a:latin typeface="Arial" pitchFamily="34" charset="0"/>
                  <a:ea typeface="微软雅黑" charset="0"/>
                  <a:cs typeface="Arial" pitchFamily="34" charset="0"/>
                </a:rPr>
                <a:t>《“十三五”市场监管规划》</a:t>
              </a:r>
              <a:endParaRPr lang="en-US" altLang="zh-CN" sz="1200" b="0" i="0" u="none" strike="noStrike" kern="1200" cap="none" spc="0" baseline="0">
                <a:solidFill>
                  <a:schemeClr val="tx1"/>
                </a:solidFill>
                <a:latin typeface="Arial" pitchFamily="34" charset="0"/>
                <a:ea typeface="微软雅黑" charset="0"/>
                <a:cs typeface="Arial" pitchFamily="34" charset="0"/>
              </a:endParaRPr>
            </a:p>
            <a:p>
              <a:pPr marL="0" indent="0" algn="just">
                <a:lnSpc>
                  <a:spcPct val="120000"/>
                </a:lnSpc>
                <a:spcBef>
                  <a:spcPts val="0"/>
                </a:spcBef>
                <a:spcAft>
                  <a:spcPts val="0"/>
                </a:spcAft>
                <a:buNone/>
              </a:pPr>
              <a:r>
                <a:rPr lang="zh-CN" altLang="en-US" sz="1200" b="0" i="0" u="none" strike="noStrike" kern="1200" cap="none" spc="0" baseline="0">
                  <a:solidFill>
                    <a:schemeClr val="tx1"/>
                  </a:solidFill>
                  <a:latin typeface="Arial" pitchFamily="34" charset="0"/>
                  <a:ea typeface="微软雅黑" charset="0"/>
                  <a:cs typeface="Arial" pitchFamily="34" charset="0"/>
                </a:rPr>
                <a:t>《乡村振兴战略规划（</a:t>
              </a:r>
              <a:r>
                <a:rPr lang="en-US" altLang="zh-CN" sz="1200" b="0" i="0" u="none" strike="noStrike" kern="1200" cap="none" spc="0" baseline="0">
                  <a:solidFill>
                    <a:schemeClr val="tx1"/>
                  </a:solidFill>
                  <a:latin typeface="Arial" pitchFamily="34" charset="0"/>
                  <a:ea typeface="微软雅黑" charset="0"/>
                  <a:cs typeface="Arial" pitchFamily="34" charset="0"/>
                </a:rPr>
                <a:t>2018-2022</a:t>
              </a:r>
              <a:r>
                <a:rPr lang="zh-CN" altLang="en-US" sz="1200" b="0" i="0" u="none" strike="noStrike" kern="1200" cap="none" spc="0" baseline="0">
                  <a:solidFill>
                    <a:schemeClr val="tx1"/>
                  </a:solidFill>
                  <a:latin typeface="Arial" pitchFamily="34" charset="0"/>
                  <a:ea typeface="微软雅黑" charset="0"/>
                  <a:cs typeface="Arial" pitchFamily="34" charset="0"/>
                </a:rPr>
                <a:t>年）》</a:t>
              </a:r>
              <a:endParaRPr lang="zh-CN" altLang="en-US" sz="1200" b="0" i="0" u="none" strike="noStrike" kern="1200" cap="none" spc="0" baseline="0">
                <a:solidFill>
                  <a:srgbClr val="808080"/>
                </a:solidFill>
                <a:latin typeface="Arial" pitchFamily="34" charset="0"/>
                <a:ea typeface="微软雅黑" charset="0"/>
                <a:cs typeface="Arial" pitchFamily="34" charset="0"/>
              </a:endParaRPr>
            </a:p>
          </p:txBody>
        </p:sp>
        <p:sp>
          <p:nvSpPr>
            <p:cNvPr id="1068" name="矩形"/>
            <p:cNvSpPr>
              <a:spLocks/>
            </p:cNvSpPr>
            <p:nvPr/>
          </p:nvSpPr>
          <p:spPr>
            <a:xfrm>
              <a:off x="1588893" y="1939284"/>
              <a:ext cx="2675747" cy="411426"/>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800" b="1" i="0" u="none" strike="noStrike" kern="1200" cap="none" spc="0" baseline="0">
                  <a:solidFill>
                    <a:schemeClr val="tx1"/>
                  </a:solidFill>
                  <a:latin typeface="Arial" pitchFamily="34" charset="0"/>
                  <a:ea typeface="微软雅黑" charset="0"/>
                  <a:cs typeface="Arial" pitchFamily="34" charset="0"/>
                </a:rPr>
                <a:t>贯彻国家有关政策要求</a:t>
              </a:r>
            </a:p>
          </p:txBody>
        </p:sp>
      </p:grpSp>
      <p:grpSp>
        <p:nvGrpSpPr>
          <p:cNvPr id="1072" name="组合"/>
          <p:cNvGrpSpPr>
            <a:grpSpLocks/>
          </p:cNvGrpSpPr>
          <p:nvPr/>
        </p:nvGrpSpPr>
        <p:grpSpPr>
          <a:xfrm>
            <a:off x="1612950" y="4466590"/>
            <a:ext cx="2952365" cy="876128"/>
            <a:chOff x="1612950" y="4466590"/>
            <a:chExt cx="2952365" cy="876128"/>
          </a:xfrm>
        </p:grpSpPr>
        <p:sp>
          <p:nvSpPr>
            <p:cNvPr id="1070" name="矩形"/>
            <p:cNvSpPr>
              <a:spLocks/>
            </p:cNvSpPr>
            <p:nvPr/>
          </p:nvSpPr>
          <p:spPr>
            <a:xfrm>
              <a:off x="1612950" y="4817008"/>
              <a:ext cx="2952365" cy="52571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200" b="0" i="0" u="none" strike="noStrike" kern="1200" cap="none" spc="0" baseline="0">
                  <a:solidFill>
                    <a:srgbClr val="808080"/>
                  </a:solidFill>
                  <a:latin typeface="Arial" pitchFamily="34" charset="0"/>
                  <a:ea typeface="微软雅黑" charset="0"/>
                  <a:cs typeface="Arial" pitchFamily="34" charset="0"/>
                </a:rPr>
                <a:t>城市名片</a:t>
              </a:r>
              <a:endParaRPr lang="en-US" altLang="zh-CN" sz="1200" b="0" i="0" u="none" strike="noStrike" kern="1200" cap="none" spc="0" baseline="0">
                <a:solidFill>
                  <a:srgbClr val="808080"/>
                </a:solidFill>
                <a:latin typeface="Arial" pitchFamily="34" charset="0"/>
                <a:ea typeface="微软雅黑" charset="0"/>
                <a:cs typeface="Arial" pitchFamily="34" charset="0"/>
              </a:endParaRPr>
            </a:p>
            <a:p>
              <a:pPr marL="0" indent="0" algn="just">
                <a:lnSpc>
                  <a:spcPct val="120000"/>
                </a:lnSpc>
                <a:spcBef>
                  <a:spcPts val="0"/>
                </a:spcBef>
                <a:spcAft>
                  <a:spcPts val="0"/>
                </a:spcAft>
                <a:buNone/>
              </a:pPr>
              <a:r>
                <a:rPr lang="zh-CN" altLang="en-US" sz="1200" b="0" i="0" u="none" strike="noStrike" kern="1200" cap="none" spc="0" baseline="0">
                  <a:solidFill>
                    <a:srgbClr val="808080"/>
                  </a:solidFill>
                  <a:latin typeface="Arial" pitchFamily="34" charset="0"/>
                  <a:ea typeface="微软雅黑" charset="0"/>
                  <a:cs typeface="Arial" pitchFamily="34" charset="0"/>
                </a:rPr>
                <a:t>区域公共品牌</a:t>
              </a:r>
            </a:p>
          </p:txBody>
        </p:sp>
        <p:sp>
          <p:nvSpPr>
            <p:cNvPr id="1071" name="矩形"/>
            <p:cNvSpPr>
              <a:spLocks/>
            </p:cNvSpPr>
            <p:nvPr/>
          </p:nvSpPr>
          <p:spPr>
            <a:xfrm>
              <a:off x="1612950" y="4466590"/>
              <a:ext cx="2815428" cy="41142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800" b="1" i="0" u="none" strike="noStrike" kern="1200" cap="none" spc="0" baseline="0">
                  <a:solidFill>
                    <a:schemeClr val="tx1"/>
                  </a:solidFill>
                  <a:latin typeface="Arial" pitchFamily="34" charset="0"/>
                  <a:ea typeface="微软雅黑" charset="0"/>
                  <a:cs typeface="Arial" pitchFamily="34" charset="0"/>
                </a:rPr>
                <a:t>积极应对地方的迫切需求</a:t>
              </a:r>
            </a:p>
          </p:txBody>
        </p:sp>
      </p:grpSp>
      <p:sp>
        <p:nvSpPr>
          <p:cNvPr id="1073" name="矩形"/>
          <p:cNvSpPr>
            <a:spLocks/>
          </p:cNvSpPr>
          <p:nvPr/>
        </p:nvSpPr>
        <p:spPr>
          <a:xfrm>
            <a:off x="3175124" y="330401"/>
            <a:ext cx="7914003" cy="872490"/>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zh-CN" altLang="en-US" sz="3200" b="0" i="0" u="none" strike="noStrike" kern="1200" cap="none" spc="0" baseline="0">
                <a:solidFill>
                  <a:schemeClr val="tx1"/>
                </a:solidFill>
                <a:latin typeface="Agency FB" pitchFamily="34" charset="0"/>
                <a:ea typeface="微软雅黑" charset="0"/>
                <a:cs typeface="Arial" pitchFamily="34" charset="0"/>
              </a:rPr>
              <a:t>含县级以上行政区划的区域品牌的商标审查</a:t>
            </a:r>
            <a:endParaRPr lang="en-US" altLang="zh-CN" sz="3200" b="0" i="0" u="none" strike="noStrike" kern="1200" cap="none" spc="0" baseline="0">
              <a:solidFill>
                <a:schemeClr val="tx1"/>
              </a:solidFill>
              <a:latin typeface="Agency FB" pitchFamily="34" charset="0"/>
              <a:ea typeface="微软雅黑" charset="0"/>
              <a:cs typeface="Arial" pitchFamily="34" charset="0"/>
            </a:endParaRPr>
          </a:p>
          <a:p>
            <a:pPr marL="0" indent="0" algn="ctr">
              <a:lnSpc>
                <a:spcPct val="100000"/>
              </a:lnSpc>
              <a:spcBef>
                <a:spcPts val="0"/>
              </a:spcBef>
              <a:spcAft>
                <a:spcPts val="0"/>
              </a:spcAft>
              <a:buNone/>
            </a:pPr>
            <a:r>
              <a:rPr lang="en-US" altLang="zh-CN" sz="2000" b="0" i="0" u="none" strike="noStrike" kern="1200" cap="none" spc="0" baseline="0">
                <a:solidFill>
                  <a:schemeClr val="tx1"/>
                </a:solidFill>
                <a:latin typeface="Agency FB" pitchFamily="34" charset="0"/>
                <a:ea typeface="微软雅黑" charset="0"/>
                <a:cs typeface="Arial" pitchFamily="34" charset="0"/>
              </a:rPr>
              <a:t>------《</a:t>
            </a:r>
            <a:r>
              <a:rPr lang="zh-CN" altLang="en-US" sz="2000" b="0" i="0" u="none" strike="noStrike" kern="1200" cap="none" spc="0" baseline="0">
                <a:solidFill>
                  <a:schemeClr val="tx1"/>
                </a:solidFill>
                <a:latin typeface="Agency FB" pitchFamily="34" charset="0"/>
                <a:ea typeface="微软雅黑" charset="0"/>
                <a:cs typeface="Arial" pitchFamily="34" charset="0"/>
              </a:rPr>
              <a:t>商标法》第十条第二款的理解与执行</a:t>
            </a:r>
          </a:p>
        </p:txBody>
      </p:sp>
      <p:sp>
        <p:nvSpPr>
          <p:cNvPr id="1074" name="等腰三角形"/>
          <p:cNvSpPr>
            <a:spLocks/>
          </p:cNvSpPr>
          <p:nvPr/>
        </p:nvSpPr>
        <p:spPr>
          <a:xfrm rot="10800000" flipV="1">
            <a:off x="10054476" y="5086135"/>
            <a:ext cx="2135933" cy="1771419"/>
          </a:xfrm>
          <a:prstGeom prst="triangle">
            <a:avLst>
              <a:gd name="adj" fmla="val 0"/>
            </a:avLst>
          </a:prstGeom>
          <a:solidFill>
            <a:srgbClr val="4C4676"/>
          </a:solidFill>
          <a:ln w="12700" cap="flat" cmpd="sng">
            <a:noFill/>
            <a:prstDash val="solid"/>
            <a:round/>
          </a:ln>
        </p:spPr>
        <p:txBody>
          <a:bodyPr rtlCol="0" anchor="ctr"/>
          <a:lstStyle/>
          <a:p>
            <a:pPr algn="ctr"/>
            <a:endParaRPr/>
          </a:p>
        </p:txBody>
      </p:sp>
      <p:sp>
        <p:nvSpPr>
          <p:cNvPr id="1075" name="等腰三角形"/>
          <p:cNvSpPr>
            <a:spLocks/>
          </p:cNvSpPr>
          <p:nvPr/>
        </p:nvSpPr>
        <p:spPr>
          <a:xfrm flipV="1">
            <a:off x="0" y="446"/>
            <a:ext cx="3774304" cy="3428553"/>
          </a:xfrm>
          <a:prstGeom prst="triangle">
            <a:avLst>
              <a:gd name="adj" fmla="val 0"/>
            </a:avLst>
          </a:prstGeom>
          <a:solidFill>
            <a:schemeClr val="accent1"/>
          </a:solidFill>
          <a:ln w="12700" cap="flat" cmpd="sng">
            <a:noFill/>
            <a:prstDash val="solid"/>
            <a:round/>
          </a:ln>
        </p:spPr>
        <p:txBody>
          <a:bodyPr rtlCol="0" anchor="ctr"/>
          <a:lstStyle/>
          <a:p>
            <a:pPr algn="ctr"/>
            <a:endParaRPr/>
          </a:p>
        </p:txBody>
      </p:sp>
    </p:spTree>
    <p:extLst>
      <p:ext uri="{BB962C8B-B14F-4D97-AF65-F5344CB8AC3E}">
        <p14:creationId xmlns:p14="http://schemas.microsoft.com/office/powerpoint/2010/main" val="60556340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1000" fill="hold"/>
                                        <p:tgtEl>
                                          <p:spTgt spid="1061"/>
                                        </p:tgtEl>
                                        <p:attrNameLst>
                                          <p:attrName>ppt_w</p:attrName>
                                        </p:attrNameLst>
                                      </p:cBhvr>
                                      <p:tavLst>
                                        <p:tav tm="0">
                                          <p:val>
                                            <p:fltVal val="0"/>
                                          </p:val>
                                        </p:tav>
                                        <p:tav tm="100000">
                                          <p:val>
                                            <p:strVal val="#ppt_w"/>
                                          </p:val>
                                        </p:tav>
                                      </p:tavLst>
                                    </p:anim>
                                    <p:anim calcmode="lin" valueType="num">
                                      <p:cBhvr>
                                        <p:cTn id="8" dur="1000" fill="hold"/>
                                        <p:tgtEl>
                                          <p:spTgt spid="1061"/>
                                        </p:tgtEl>
                                        <p:attrNameLst>
                                          <p:attrName>ppt_h</p:attrName>
                                        </p:attrNameLst>
                                      </p:cBhvr>
                                      <p:tavLst>
                                        <p:tav tm="0">
                                          <p:val>
                                            <p:fltVal val="0"/>
                                          </p:val>
                                        </p:tav>
                                        <p:tav tm="100000">
                                          <p:val>
                                            <p:strVal val="#ppt_h"/>
                                          </p:val>
                                        </p:tav>
                                      </p:tavLst>
                                    </p:anim>
                                    <p:anim calcmode="lin" valueType="num">
                                      <p:cBhvr>
                                        <p:cTn id="9" dur="1000" fill="hold"/>
                                        <p:tgtEl>
                                          <p:spTgt spid="1061"/>
                                        </p:tgtEl>
                                        <p:attrNameLst>
                                          <p:attrName>style.rotation</p:attrName>
                                        </p:attrNameLst>
                                      </p:cBhvr>
                                      <p:tavLst>
                                        <p:tav tm="0">
                                          <p:val>
                                            <p:fltVal val="90"/>
                                          </p:val>
                                        </p:tav>
                                        <p:tav tm="100000">
                                          <p:val>
                                            <p:fltVal val="0"/>
                                          </p:val>
                                        </p:tav>
                                      </p:tavLst>
                                    </p:anim>
                                    <p:animEffect transition="in" filter="fade">
                                      <p:cBhvr>
                                        <p:cTn id="10" dur="1000"/>
                                        <p:tgtEl>
                                          <p:spTgt spid="1061"/>
                                        </p:tgtEl>
                                      </p:cBhvr>
                                    </p:animEffect>
                                  </p:childTnLst>
                                </p:cTn>
                              </p:par>
                            </p:childTnLst>
                          </p:cTn>
                        </p:par>
                        <p:par>
                          <p:cTn id="11" fill="hold">
                            <p:stCondLst>
                              <p:cond delay="1000"/>
                            </p:stCondLst>
                            <p:childTnLst>
                              <p:par>
                                <p:cTn id="12" presetID="2" presetClass="entr" presetSubtype="2" fill="hold" grpId="0" nodeType="afterEffect">
                                  <p:stCondLst>
                                    <p:cond delay="0"/>
                                  </p:stCondLst>
                                  <p:childTnLst>
                                    <p:set>
                                      <p:cBhvr>
                                        <p:cTn id="13" dur="1" fill="hold">
                                          <p:stCondLst>
                                            <p:cond delay="0"/>
                                          </p:stCondLst>
                                        </p:cTn>
                                        <p:tgtEl>
                                          <p:spTgt spid="1069"/>
                                        </p:tgtEl>
                                        <p:attrNameLst>
                                          <p:attrName>style.visibility</p:attrName>
                                        </p:attrNameLst>
                                      </p:cBhvr>
                                      <p:to>
                                        <p:strVal val="visible"/>
                                      </p:to>
                                    </p:set>
                                    <p:anim calcmode="lin" valueType="num">
                                      <p:cBhvr additive="base">
                                        <p:cTn id="14" dur="500" fill="hold"/>
                                        <p:tgtEl>
                                          <p:spTgt spid="1069"/>
                                        </p:tgtEl>
                                        <p:attrNameLst>
                                          <p:attrName>ppt_x</p:attrName>
                                        </p:attrNameLst>
                                      </p:cBhvr>
                                      <p:tavLst>
                                        <p:tav tm="0">
                                          <p:val>
                                            <p:strVal val="1+#ppt_w/2"/>
                                          </p:val>
                                        </p:tav>
                                        <p:tav tm="100000">
                                          <p:val>
                                            <p:strVal val="#ppt_x"/>
                                          </p:val>
                                        </p:tav>
                                      </p:tavLst>
                                    </p:anim>
                                    <p:anim calcmode="lin" valueType="num">
                                      <p:cBhvr additive="base">
                                        <p:cTn id="15" dur="500" fill="hold"/>
                                        <p:tgtEl>
                                          <p:spTgt spid="106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072"/>
                                        </p:tgtEl>
                                        <p:attrNameLst>
                                          <p:attrName>style.visibility</p:attrName>
                                        </p:attrNameLst>
                                      </p:cBhvr>
                                      <p:to>
                                        <p:strVal val="visible"/>
                                      </p:to>
                                    </p:set>
                                    <p:anim calcmode="lin" valueType="num">
                                      <p:cBhvr additive="base">
                                        <p:cTn id="18" dur="500" fill="hold"/>
                                        <p:tgtEl>
                                          <p:spTgt spid="1072"/>
                                        </p:tgtEl>
                                        <p:attrNameLst>
                                          <p:attrName>ppt_x</p:attrName>
                                        </p:attrNameLst>
                                      </p:cBhvr>
                                      <p:tavLst>
                                        <p:tav tm="0">
                                          <p:val>
                                            <p:strVal val="1+#ppt_w/2"/>
                                          </p:val>
                                        </p:tav>
                                        <p:tav tm="100000">
                                          <p:val>
                                            <p:strVal val="#ppt_x"/>
                                          </p:val>
                                        </p:tav>
                                      </p:tavLst>
                                    </p:anim>
                                    <p:anim calcmode="lin" valueType="num">
                                      <p:cBhvr additive="base">
                                        <p:cTn id="19" dur="500" fill="hold"/>
                                        <p:tgtEl>
                                          <p:spTgt spid="1072"/>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1066"/>
                                        </p:tgtEl>
                                        <p:attrNameLst>
                                          <p:attrName>style.visibility</p:attrName>
                                        </p:attrNameLst>
                                      </p:cBhvr>
                                      <p:to>
                                        <p:strVal val="visible"/>
                                      </p:to>
                                    </p:set>
                                    <p:anim calcmode="lin" valueType="num">
                                      <p:cBhvr additive="base">
                                        <p:cTn id="22" dur="500" fill="hold"/>
                                        <p:tgtEl>
                                          <p:spTgt spid="1066"/>
                                        </p:tgtEl>
                                        <p:attrNameLst>
                                          <p:attrName>ppt_x</p:attrName>
                                        </p:attrNameLst>
                                      </p:cBhvr>
                                      <p:tavLst>
                                        <p:tav tm="0">
                                          <p:val>
                                            <p:strVal val="1+#ppt_w/2"/>
                                          </p:val>
                                        </p:tav>
                                        <p:tav tm="100000">
                                          <p:val>
                                            <p:strVal val="#ppt_x"/>
                                          </p:val>
                                        </p:tav>
                                      </p:tavLst>
                                    </p:anim>
                                    <p:anim calcmode="lin" valueType="num">
                                      <p:cBhvr additive="base">
                                        <p:cTn id="23" dur="500" fill="hold"/>
                                        <p:tgtEl>
                                          <p:spTgt spid="1066"/>
                                        </p:tgtEl>
                                        <p:attrNameLst>
                                          <p:attrName>ppt_y</p:attrName>
                                        </p:attrNameLst>
                                      </p:cBhvr>
                                      <p:tavLst>
                                        <p:tav tm="0">
                                          <p:val>
                                            <p:strVal val="#ppt_y"/>
                                          </p:val>
                                        </p:tav>
                                        <p:tav tm="100000">
                                          <p:val>
                                            <p:strVal val="#ppt_y"/>
                                          </p:val>
                                        </p:tav>
                                      </p:tavLst>
                                    </p:anim>
                                  </p:childTnLst>
                                </p:cTn>
                              </p:par>
                              <p:par>
                                <p:cTn id="24" presetID="2" presetClass="entr" presetSubtype="6" fill="hold" grpId="0" nodeType="withEffect">
                                  <p:stCondLst>
                                    <p:cond delay="0"/>
                                  </p:stCondLst>
                                  <p:childTnLst>
                                    <p:set>
                                      <p:cBhvr>
                                        <p:cTn id="25" dur="1" fill="hold">
                                          <p:stCondLst>
                                            <p:cond delay="0"/>
                                          </p:stCondLst>
                                        </p:cTn>
                                        <p:tgtEl>
                                          <p:spTgt spid="1074"/>
                                        </p:tgtEl>
                                        <p:attrNameLst>
                                          <p:attrName>style.visibility</p:attrName>
                                        </p:attrNameLst>
                                      </p:cBhvr>
                                      <p:to>
                                        <p:strVal val="visible"/>
                                      </p:to>
                                    </p:set>
                                    <p:anim calcmode="lin" valueType="num">
                                      <p:cBhvr additive="base">
                                        <p:cTn id="26" dur="500" fill="hold"/>
                                        <p:tgtEl>
                                          <p:spTgt spid="1074"/>
                                        </p:tgtEl>
                                        <p:attrNameLst>
                                          <p:attrName>ppt_x</p:attrName>
                                        </p:attrNameLst>
                                      </p:cBhvr>
                                      <p:tavLst>
                                        <p:tav tm="0">
                                          <p:val>
                                            <p:strVal val="1+#ppt_w/2"/>
                                          </p:val>
                                        </p:tav>
                                        <p:tav tm="100000">
                                          <p:val>
                                            <p:strVal val="#ppt_x"/>
                                          </p:val>
                                        </p:tav>
                                      </p:tavLst>
                                    </p:anim>
                                    <p:anim calcmode="lin" valueType="num">
                                      <p:cBhvr additive="base">
                                        <p:cTn id="27" dur="500" fill="hold"/>
                                        <p:tgtEl>
                                          <p:spTgt spid="1074"/>
                                        </p:tgtEl>
                                        <p:attrNameLst>
                                          <p:attrName>ppt_y</p:attrName>
                                        </p:attrNameLst>
                                      </p:cBhvr>
                                      <p:tavLst>
                                        <p:tav tm="0">
                                          <p:val>
                                            <p:strVal val="1+#ppt_h/2"/>
                                          </p:val>
                                        </p:tav>
                                        <p:tav tm="100000">
                                          <p:val>
                                            <p:strVal val="#ppt_y"/>
                                          </p:val>
                                        </p:tav>
                                      </p:tavLst>
                                    </p:anim>
                                  </p:childTnLst>
                                </p:cTn>
                              </p:par>
                              <p:par>
                                <p:cTn id="28" presetID="2" presetClass="entr" presetSubtype="9" fill="hold" grpId="0" nodeType="withEffect">
                                  <p:stCondLst>
                                    <p:cond delay="0"/>
                                  </p:stCondLst>
                                  <p:childTnLst>
                                    <p:set>
                                      <p:cBhvr>
                                        <p:cTn id="29" dur="1" fill="hold">
                                          <p:stCondLst>
                                            <p:cond delay="0"/>
                                          </p:stCondLst>
                                        </p:cTn>
                                        <p:tgtEl>
                                          <p:spTgt spid="1075"/>
                                        </p:tgtEl>
                                        <p:attrNameLst>
                                          <p:attrName>style.visibility</p:attrName>
                                        </p:attrNameLst>
                                      </p:cBhvr>
                                      <p:to>
                                        <p:strVal val="visible"/>
                                      </p:to>
                                    </p:set>
                                    <p:anim calcmode="lin" valueType="num">
                                      <p:cBhvr additive="base">
                                        <p:cTn id="30" dur="500" fill="hold"/>
                                        <p:tgtEl>
                                          <p:spTgt spid="1075"/>
                                        </p:tgtEl>
                                        <p:attrNameLst>
                                          <p:attrName>ppt_x</p:attrName>
                                        </p:attrNameLst>
                                      </p:cBhvr>
                                      <p:tavLst>
                                        <p:tav tm="0">
                                          <p:val>
                                            <p:strVal val="0-#ppt_w/2"/>
                                          </p:val>
                                        </p:tav>
                                        <p:tav tm="100000">
                                          <p:val>
                                            <p:strVal val="#ppt_x"/>
                                          </p:val>
                                        </p:tav>
                                      </p:tavLst>
                                    </p:anim>
                                    <p:anim calcmode="lin" valueType="num">
                                      <p:cBhvr additive="base">
                                        <p:cTn id="31" dur="500" fill="hold"/>
                                        <p:tgtEl>
                                          <p:spTgt spid="107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animBg="1"/>
      <p:bldP spid="1066" grpId="0" animBg="1"/>
      <p:bldP spid="1069" grpId="0" animBg="1"/>
      <p:bldP spid="1072" grpId="0" animBg="1"/>
      <p:bldP spid="1074" grpId="0" animBg="1"/>
      <p:bldP spid="107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 name="直线"/>
          <p:cNvSpPr>
            <a:spLocks/>
          </p:cNvSpPr>
          <p:nvPr/>
        </p:nvSpPr>
        <p:spPr>
          <a:xfrm>
            <a:off x="0" y="635363"/>
            <a:ext cx="4228549" cy="0"/>
          </a:xfrm>
          <a:prstGeom prst="line">
            <a:avLst/>
          </a:prstGeom>
          <a:noFill/>
          <a:ln w="6350" cap="flat" cmpd="sng">
            <a:solidFill>
              <a:srgbClr val="A6A6A6"/>
            </a:solidFill>
            <a:prstDash val="solid"/>
            <a:round/>
            <a:tailEnd type="oval" w="med" len="med"/>
          </a:ln>
        </p:spPr>
        <p:txBody>
          <a:bodyPr rtlCol="0" anchor="ctr"/>
          <a:lstStyle/>
          <a:p>
            <a:pPr algn="ctr"/>
            <a:endParaRPr/>
          </a:p>
        </p:txBody>
      </p:sp>
      <p:sp>
        <p:nvSpPr>
          <p:cNvPr id="1080" name="直线"/>
          <p:cNvSpPr>
            <a:spLocks/>
          </p:cNvSpPr>
          <p:nvPr/>
        </p:nvSpPr>
        <p:spPr>
          <a:xfrm>
            <a:off x="7961863" y="635363"/>
            <a:ext cx="4228549" cy="0"/>
          </a:xfrm>
          <a:prstGeom prst="line">
            <a:avLst/>
          </a:prstGeom>
          <a:noFill/>
          <a:ln w="6350" cap="flat" cmpd="sng">
            <a:solidFill>
              <a:srgbClr val="A6A6A6"/>
            </a:solidFill>
            <a:prstDash val="solid"/>
            <a:round/>
            <a:headEnd type="oval" w="med" len="med"/>
          </a:ln>
        </p:spPr>
        <p:txBody>
          <a:bodyPr rtlCol="0" anchor="ctr"/>
          <a:lstStyle/>
          <a:p>
            <a:pPr algn="ctr"/>
            <a:endParaRPr/>
          </a:p>
        </p:txBody>
      </p:sp>
      <p:sp>
        <p:nvSpPr>
          <p:cNvPr id="1081" name="矩形"/>
          <p:cNvSpPr>
            <a:spLocks/>
          </p:cNvSpPr>
          <p:nvPr/>
        </p:nvSpPr>
        <p:spPr>
          <a:xfrm>
            <a:off x="3133777" y="371722"/>
            <a:ext cx="7507606" cy="577215"/>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zh-CN" altLang="en-US" sz="3200" b="0" i="0" u="none" strike="noStrike" kern="1200" cap="none" spc="0" baseline="0">
                <a:solidFill>
                  <a:schemeClr val="tx1"/>
                </a:solidFill>
                <a:latin typeface="Arial" pitchFamily="34" charset="0"/>
                <a:ea typeface="微软雅黑" charset="0"/>
                <a:cs typeface="Arial" pitchFamily="34" charset="0"/>
              </a:rPr>
              <a:t>由地名和其他显著性文字组成的注册条件</a:t>
            </a:r>
            <a:endParaRPr lang="zh-CN" altLang="en-US" sz="3200" b="0" i="0" u="none" strike="noStrike" kern="1200" cap="none" spc="0" baseline="0">
              <a:solidFill>
                <a:schemeClr val="tx1"/>
              </a:solidFill>
              <a:latin typeface="Agency FB" pitchFamily="34" charset="0"/>
              <a:ea typeface="微软雅黑" charset="0"/>
              <a:cs typeface="Arial" pitchFamily="34" charset="0"/>
            </a:endParaRPr>
          </a:p>
        </p:txBody>
      </p:sp>
      <p:grpSp>
        <p:nvGrpSpPr>
          <p:cNvPr id="1088" name="组合"/>
          <p:cNvGrpSpPr>
            <a:grpSpLocks/>
          </p:cNvGrpSpPr>
          <p:nvPr/>
        </p:nvGrpSpPr>
        <p:grpSpPr>
          <a:xfrm>
            <a:off x="1004759" y="2075678"/>
            <a:ext cx="2396442" cy="3398248"/>
            <a:chOff x="1004759" y="2075678"/>
            <a:chExt cx="2396442" cy="3398248"/>
          </a:xfrm>
        </p:grpSpPr>
        <p:sp>
          <p:nvSpPr>
            <p:cNvPr id="1082" name="圆角矩形"/>
            <p:cNvSpPr>
              <a:spLocks/>
            </p:cNvSpPr>
            <p:nvPr/>
          </p:nvSpPr>
          <p:spPr>
            <a:xfrm>
              <a:off x="1004759" y="2075678"/>
              <a:ext cx="2396442" cy="3398248"/>
            </a:xfrm>
            <a:prstGeom prst="roundRect">
              <a:avLst>
                <a:gd name="adj" fmla="val 4245"/>
              </a:avLst>
            </a:prstGeom>
            <a:solidFill>
              <a:srgbClr val="F2F2F2"/>
            </a:solidFill>
            <a:ln w="12700" cap="flat" cmpd="sng">
              <a:noFill/>
              <a:prstDash val="solid"/>
              <a:round/>
            </a:ln>
          </p:spPr>
          <p:txBody>
            <a:bodyPr rtlCol="0" anchor="ctr"/>
            <a:lstStyle/>
            <a:p>
              <a:pPr algn="ctr"/>
              <a:endParaRPr/>
            </a:p>
          </p:txBody>
        </p:sp>
        <p:sp>
          <p:nvSpPr>
            <p:cNvPr id="1083" name="椭圆"/>
            <p:cNvSpPr>
              <a:spLocks/>
            </p:cNvSpPr>
            <p:nvPr/>
          </p:nvSpPr>
          <p:spPr>
            <a:xfrm>
              <a:off x="1822030" y="2316946"/>
              <a:ext cx="761900" cy="761899"/>
            </a:xfrm>
            <a:prstGeom prst="ellipse">
              <a:avLst/>
            </a:prstGeom>
            <a:solidFill>
              <a:schemeClr val="accent1"/>
            </a:solidFill>
            <a:ln w="12700" cap="flat" cmpd="sng">
              <a:noFill/>
              <a:prstDash val="solid"/>
              <a:round/>
            </a:ln>
          </p:spPr>
          <p:txBody>
            <a:bodyPr rtlCol="0" anchor="ctr"/>
            <a:lstStyle/>
            <a:p>
              <a:pPr algn="ctr"/>
              <a:endParaRPr/>
            </a:p>
          </p:txBody>
        </p:sp>
        <p:sp>
          <p:nvSpPr>
            <p:cNvPr id="1084" name="曲线"/>
            <p:cNvSpPr>
              <a:spLocks/>
            </p:cNvSpPr>
            <p:nvPr/>
          </p:nvSpPr>
          <p:spPr>
            <a:xfrm>
              <a:off x="2033139" y="2563309"/>
              <a:ext cx="339680" cy="269175"/>
            </a:xfrm>
            <a:custGeom>
              <a:avLst/>
              <a:gdLst>
                <a:gd name="T1" fmla="*/ 0 w 21600"/>
                <a:gd name="T2" fmla="*/ 0 h 21600"/>
                <a:gd name="T3" fmla="*/ 21600 w 21600"/>
                <a:gd name="T4" fmla="*/ 21600 h 21600"/>
              </a:gdLst>
              <a:ahLst/>
              <a:cxnLst/>
              <a:rect l="T1" t="T2" r="T3" b="T4"/>
              <a:pathLst>
                <a:path w="21600" h="21600">
                  <a:moveTo>
                    <a:pt x="18232" y="15452"/>
                  </a:moveTo>
                  <a:cubicBezTo>
                    <a:pt x="18427" y="15452"/>
                    <a:pt x="18579" y="15650"/>
                    <a:pt x="18579" y="15891"/>
                  </a:cubicBezTo>
                  <a:lnTo>
                    <a:pt x="18579" y="16915"/>
                  </a:lnTo>
                  <a:lnTo>
                    <a:pt x="19395" y="16915"/>
                  </a:lnTo>
                  <a:cubicBezTo>
                    <a:pt x="19586" y="16915"/>
                    <a:pt x="19743" y="17112"/>
                    <a:pt x="19743" y="17355"/>
                  </a:cubicBezTo>
                  <a:cubicBezTo>
                    <a:pt x="19743" y="17600"/>
                    <a:pt x="19586" y="17793"/>
                    <a:pt x="19395" y="17793"/>
                  </a:cubicBezTo>
                  <a:lnTo>
                    <a:pt x="18579" y="17793"/>
                  </a:lnTo>
                  <a:lnTo>
                    <a:pt x="18579" y="18822"/>
                  </a:lnTo>
                  <a:cubicBezTo>
                    <a:pt x="18579" y="19063"/>
                    <a:pt x="18427" y="19260"/>
                    <a:pt x="18232" y="19260"/>
                  </a:cubicBezTo>
                  <a:cubicBezTo>
                    <a:pt x="18039" y="19260"/>
                    <a:pt x="17884" y="19063"/>
                    <a:pt x="17884" y="18822"/>
                  </a:cubicBezTo>
                  <a:lnTo>
                    <a:pt x="17884" y="17793"/>
                  </a:lnTo>
                  <a:lnTo>
                    <a:pt x="17071" y="17793"/>
                  </a:lnTo>
                  <a:cubicBezTo>
                    <a:pt x="16881" y="17793"/>
                    <a:pt x="16724" y="17600"/>
                    <a:pt x="16724" y="17355"/>
                  </a:cubicBezTo>
                  <a:cubicBezTo>
                    <a:pt x="16724" y="17112"/>
                    <a:pt x="16881" y="16915"/>
                    <a:pt x="17071" y="16915"/>
                  </a:cubicBezTo>
                  <a:lnTo>
                    <a:pt x="17884" y="16915"/>
                  </a:lnTo>
                  <a:lnTo>
                    <a:pt x="17884" y="15891"/>
                  </a:lnTo>
                  <a:cubicBezTo>
                    <a:pt x="17884" y="15650"/>
                    <a:pt x="18039" y="15452"/>
                    <a:pt x="18232" y="15452"/>
                  </a:cubicBezTo>
                  <a:close/>
                  <a:moveTo>
                    <a:pt x="18231" y="13991"/>
                  </a:moveTo>
                  <a:cubicBezTo>
                    <a:pt x="16760" y="13991"/>
                    <a:pt x="15561" y="15501"/>
                    <a:pt x="15561" y="17355"/>
                  </a:cubicBezTo>
                  <a:cubicBezTo>
                    <a:pt x="15561" y="19212"/>
                    <a:pt x="16760" y="20721"/>
                    <a:pt x="18231" y="20721"/>
                  </a:cubicBezTo>
                  <a:cubicBezTo>
                    <a:pt x="19703" y="20721"/>
                    <a:pt x="20903" y="19212"/>
                    <a:pt x="20903" y="17355"/>
                  </a:cubicBezTo>
                  <a:cubicBezTo>
                    <a:pt x="20903" y="15501"/>
                    <a:pt x="19703" y="13991"/>
                    <a:pt x="18231" y="13991"/>
                  </a:cubicBezTo>
                  <a:close/>
                  <a:moveTo>
                    <a:pt x="18231" y="13113"/>
                  </a:moveTo>
                  <a:cubicBezTo>
                    <a:pt x="20087" y="13113"/>
                    <a:pt x="21600" y="15015"/>
                    <a:pt x="21600" y="17355"/>
                  </a:cubicBezTo>
                  <a:cubicBezTo>
                    <a:pt x="21600" y="19693"/>
                    <a:pt x="20087" y="21600"/>
                    <a:pt x="18231" y="21600"/>
                  </a:cubicBezTo>
                  <a:cubicBezTo>
                    <a:pt x="16373" y="21600"/>
                    <a:pt x="14865" y="19693"/>
                    <a:pt x="14865" y="17355"/>
                  </a:cubicBezTo>
                  <a:cubicBezTo>
                    <a:pt x="14865" y="15015"/>
                    <a:pt x="16373" y="13113"/>
                    <a:pt x="18231" y="13113"/>
                  </a:cubicBezTo>
                  <a:close/>
                  <a:moveTo>
                    <a:pt x="13123" y="9014"/>
                  </a:moveTo>
                  <a:cubicBezTo>
                    <a:pt x="14825" y="9014"/>
                    <a:pt x="16401" y="9988"/>
                    <a:pt x="17443" y="11690"/>
                  </a:cubicBezTo>
                  <a:cubicBezTo>
                    <a:pt x="17560" y="11883"/>
                    <a:pt x="17533" y="12156"/>
                    <a:pt x="17380" y="12305"/>
                  </a:cubicBezTo>
                  <a:cubicBezTo>
                    <a:pt x="17317" y="12366"/>
                    <a:pt x="17241" y="12397"/>
                    <a:pt x="17166" y="12397"/>
                  </a:cubicBezTo>
                  <a:cubicBezTo>
                    <a:pt x="17062" y="12397"/>
                    <a:pt x="16958" y="12339"/>
                    <a:pt x="16891" y="12226"/>
                  </a:cubicBezTo>
                  <a:cubicBezTo>
                    <a:pt x="15982" y="10743"/>
                    <a:pt x="14607" y="9892"/>
                    <a:pt x="13123" y="9892"/>
                  </a:cubicBezTo>
                  <a:cubicBezTo>
                    <a:pt x="12168" y="9892"/>
                    <a:pt x="11249" y="10246"/>
                    <a:pt x="10461" y="10918"/>
                  </a:cubicBezTo>
                  <a:cubicBezTo>
                    <a:pt x="10300" y="11055"/>
                    <a:pt x="10085" y="11002"/>
                    <a:pt x="9976" y="10799"/>
                  </a:cubicBezTo>
                  <a:cubicBezTo>
                    <a:pt x="9868" y="10597"/>
                    <a:pt x="9910" y="10325"/>
                    <a:pt x="10070" y="10189"/>
                  </a:cubicBezTo>
                  <a:cubicBezTo>
                    <a:pt x="10972" y="9423"/>
                    <a:pt x="12029" y="9014"/>
                    <a:pt x="13123" y="9014"/>
                  </a:cubicBezTo>
                  <a:close/>
                  <a:moveTo>
                    <a:pt x="5458" y="9014"/>
                  </a:moveTo>
                  <a:cubicBezTo>
                    <a:pt x="8468" y="9014"/>
                    <a:pt x="10915" y="12100"/>
                    <a:pt x="10915" y="15892"/>
                  </a:cubicBezTo>
                  <a:cubicBezTo>
                    <a:pt x="10915" y="16133"/>
                    <a:pt x="10762" y="16332"/>
                    <a:pt x="10566" y="16332"/>
                  </a:cubicBezTo>
                  <a:cubicBezTo>
                    <a:pt x="10375" y="16332"/>
                    <a:pt x="10218" y="16133"/>
                    <a:pt x="10218" y="15892"/>
                  </a:cubicBezTo>
                  <a:cubicBezTo>
                    <a:pt x="10218" y="12582"/>
                    <a:pt x="8082" y="9892"/>
                    <a:pt x="5458" y="9892"/>
                  </a:cubicBezTo>
                  <a:cubicBezTo>
                    <a:pt x="2832" y="9892"/>
                    <a:pt x="695" y="12582"/>
                    <a:pt x="695" y="15892"/>
                  </a:cubicBezTo>
                  <a:cubicBezTo>
                    <a:pt x="695" y="16133"/>
                    <a:pt x="539" y="16332"/>
                    <a:pt x="348" y="16332"/>
                  </a:cubicBezTo>
                  <a:cubicBezTo>
                    <a:pt x="156" y="16332"/>
                    <a:pt x="0" y="16133"/>
                    <a:pt x="0" y="15892"/>
                  </a:cubicBezTo>
                  <a:cubicBezTo>
                    <a:pt x="0" y="12100"/>
                    <a:pt x="2449" y="9014"/>
                    <a:pt x="5458" y="9014"/>
                  </a:cubicBezTo>
                  <a:close/>
                  <a:moveTo>
                    <a:pt x="13123" y="878"/>
                  </a:moveTo>
                  <a:cubicBezTo>
                    <a:pt x="11904" y="878"/>
                    <a:pt x="10915" y="2124"/>
                    <a:pt x="10915" y="3657"/>
                  </a:cubicBezTo>
                  <a:cubicBezTo>
                    <a:pt x="10915" y="5194"/>
                    <a:pt x="11904" y="6442"/>
                    <a:pt x="13123" y="6442"/>
                  </a:cubicBezTo>
                  <a:cubicBezTo>
                    <a:pt x="14339" y="6442"/>
                    <a:pt x="15328" y="5194"/>
                    <a:pt x="15328" y="3657"/>
                  </a:cubicBezTo>
                  <a:cubicBezTo>
                    <a:pt x="15328" y="2124"/>
                    <a:pt x="14339" y="878"/>
                    <a:pt x="13123" y="878"/>
                  </a:cubicBezTo>
                  <a:close/>
                  <a:moveTo>
                    <a:pt x="5458" y="878"/>
                  </a:moveTo>
                  <a:cubicBezTo>
                    <a:pt x="4239" y="878"/>
                    <a:pt x="3251" y="2124"/>
                    <a:pt x="3251" y="3657"/>
                  </a:cubicBezTo>
                  <a:cubicBezTo>
                    <a:pt x="3251" y="5194"/>
                    <a:pt x="4239" y="6442"/>
                    <a:pt x="5458" y="6442"/>
                  </a:cubicBezTo>
                  <a:cubicBezTo>
                    <a:pt x="6674" y="6442"/>
                    <a:pt x="7663" y="5194"/>
                    <a:pt x="7663" y="3657"/>
                  </a:cubicBezTo>
                  <a:cubicBezTo>
                    <a:pt x="7663" y="2124"/>
                    <a:pt x="6674" y="878"/>
                    <a:pt x="5458" y="878"/>
                  </a:cubicBezTo>
                  <a:close/>
                  <a:moveTo>
                    <a:pt x="13123" y="0"/>
                  </a:moveTo>
                  <a:cubicBezTo>
                    <a:pt x="14721" y="0"/>
                    <a:pt x="16025" y="1642"/>
                    <a:pt x="16025" y="3657"/>
                  </a:cubicBezTo>
                  <a:cubicBezTo>
                    <a:pt x="16025" y="5678"/>
                    <a:pt x="14721" y="7320"/>
                    <a:pt x="13123" y="7320"/>
                  </a:cubicBezTo>
                  <a:cubicBezTo>
                    <a:pt x="11521" y="7320"/>
                    <a:pt x="10219" y="5678"/>
                    <a:pt x="10219" y="3657"/>
                  </a:cubicBezTo>
                  <a:cubicBezTo>
                    <a:pt x="10219" y="1642"/>
                    <a:pt x="11521" y="0"/>
                    <a:pt x="13123" y="0"/>
                  </a:cubicBezTo>
                  <a:close/>
                  <a:moveTo>
                    <a:pt x="5458" y="0"/>
                  </a:moveTo>
                  <a:cubicBezTo>
                    <a:pt x="7058" y="0"/>
                    <a:pt x="8360" y="1642"/>
                    <a:pt x="8360" y="3657"/>
                  </a:cubicBezTo>
                  <a:cubicBezTo>
                    <a:pt x="8360" y="5678"/>
                    <a:pt x="7058" y="7320"/>
                    <a:pt x="5458" y="7320"/>
                  </a:cubicBezTo>
                  <a:cubicBezTo>
                    <a:pt x="3857" y="7320"/>
                    <a:pt x="2553" y="5678"/>
                    <a:pt x="2553" y="3657"/>
                  </a:cubicBezTo>
                  <a:cubicBezTo>
                    <a:pt x="2553" y="1642"/>
                    <a:pt x="3857" y="0"/>
                    <a:pt x="5458" y="0"/>
                  </a:cubicBezTo>
                  <a:close/>
                </a:path>
              </a:pathLst>
            </a:custGeom>
            <a:solidFill>
              <a:schemeClr val="bg1"/>
            </a:solidFill>
            <a:ln w="12700" cap="flat" cmpd="sng">
              <a:noFill/>
              <a:prstDash val="solid"/>
              <a:round/>
            </a:ln>
          </p:spPr>
          <p:txBody>
            <a:bodyPr rtlCol="0" anchor="ctr"/>
            <a:lstStyle/>
            <a:p>
              <a:pPr algn="ctr"/>
              <a:endParaRPr/>
            </a:p>
          </p:txBody>
        </p:sp>
        <p:grpSp>
          <p:nvGrpSpPr>
            <p:cNvPr id="1087" name="组合"/>
            <p:cNvGrpSpPr>
              <a:grpSpLocks/>
            </p:cNvGrpSpPr>
            <p:nvPr/>
          </p:nvGrpSpPr>
          <p:grpSpPr>
            <a:xfrm>
              <a:off x="1160922" y="3320115"/>
              <a:ext cx="2084115" cy="636130"/>
              <a:chOff x="1160922" y="3320115"/>
              <a:chExt cx="2084115" cy="636130"/>
            </a:xfrm>
          </p:grpSpPr>
          <p:sp>
            <p:nvSpPr>
              <p:cNvPr id="1085" name="矩形"/>
              <p:cNvSpPr>
                <a:spLocks/>
              </p:cNvSpPr>
              <p:nvPr/>
            </p:nvSpPr>
            <p:spPr>
              <a:xfrm>
                <a:off x="1160922" y="3670534"/>
                <a:ext cx="2084115" cy="285711"/>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100" b="0" i="0" u="none" strike="noStrike" kern="1200" cap="none" spc="0" baseline="0">
                    <a:solidFill>
                      <a:schemeClr val="tx1"/>
                    </a:solidFill>
                    <a:latin typeface="Arial" pitchFamily="34" charset="0"/>
                    <a:ea typeface="微软雅黑" charset="0"/>
                    <a:cs typeface="Arial" pitchFamily="34" charset="0"/>
                  </a:rPr>
                  <a:t>地名人民政府授权；</a:t>
                </a:r>
                <a:endParaRPr lang="zh-CN" altLang="en-US" sz="1100" b="0" i="0" u="none" strike="noStrike" kern="1200" cap="none" spc="0" baseline="0">
                  <a:solidFill>
                    <a:srgbClr val="808080"/>
                  </a:solidFill>
                  <a:latin typeface="Arial" pitchFamily="34" charset="0"/>
                  <a:ea typeface="微软雅黑" charset="0"/>
                  <a:cs typeface="Arial" pitchFamily="34" charset="0"/>
                </a:endParaRPr>
              </a:p>
            </p:txBody>
          </p:sp>
          <p:sp>
            <p:nvSpPr>
              <p:cNvPr id="1086" name="矩形"/>
              <p:cNvSpPr>
                <a:spLocks/>
              </p:cNvSpPr>
              <p:nvPr/>
            </p:nvSpPr>
            <p:spPr>
              <a:xfrm>
                <a:off x="1160922" y="3320115"/>
                <a:ext cx="2084114" cy="377141"/>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600" b="1" i="0" u="none" strike="noStrike" kern="1200" cap="none" spc="0" baseline="0">
                    <a:solidFill>
                      <a:schemeClr val="tx1"/>
                    </a:solidFill>
                    <a:latin typeface="Arial" pitchFamily="34" charset="0"/>
                    <a:ea typeface="微软雅黑" charset="0"/>
                    <a:cs typeface="Arial" pitchFamily="34" charset="0"/>
                  </a:rPr>
                  <a:t>经政府授权</a:t>
                </a:r>
              </a:p>
            </p:txBody>
          </p:sp>
        </p:grpSp>
      </p:grpSp>
      <p:grpSp>
        <p:nvGrpSpPr>
          <p:cNvPr id="1095" name="组合"/>
          <p:cNvGrpSpPr>
            <a:grpSpLocks/>
          </p:cNvGrpSpPr>
          <p:nvPr/>
        </p:nvGrpSpPr>
        <p:grpSpPr>
          <a:xfrm>
            <a:off x="3609101" y="2075678"/>
            <a:ext cx="2396442" cy="3398248"/>
            <a:chOff x="3609101" y="2075678"/>
            <a:chExt cx="2396442" cy="3398248"/>
          </a:xfrm>
        </p:grpSpPr>
        <p:sp>
          <p:nvSpPr>
            <p:cNvPr id="1089" name="圆角矩形"/>
            <p:cNvSpPr>
              <a:spLocks/>
            </p:cNvSpPr>
            <p:nvPr/>
          </p:nvSpPr>
          <p:spPr>
            <a:xfrm>
              <a:off x="3609101" y="2075678"/>
              <a:ext cx="2396442" cy="3398248"/>
            </a:xfrm>
            <a:prstGeom prst="roundRect">
              <a:avLst>
                <a:gd name="adj" fmla="val 4245"/>
              </a:avLst>
            </a:prstGeom>
            <a:solidFill>
              <a:srgbClr val="F2F2F2"/>
            </a:solidFill>
            <a:ln w="12700" cap="flat" cmpd="sng">
              <a:noFill/>
              <a:prstDash val="solid"/>
              <a:round/>
            </a:ln>
          </p:spPr>
          <p:txBody>
            <a:bodyPr rtlCol="0" anchor="ctr"/>
            <a:lstStyle/>
            <a:p>
              <a:pPr algn="ctr"/>
              <a:endParaRPr/>
            </a:p>
          </p:txBody>
        </p:sp>
        <p:sp>
          <p:nvSpPr>
            <p:cNvPr id="1090" name="椭圆"/>
            <p:cNvSpPr>
              <a:spLocks/>
            </p:cNvSpPr>
            <p:nvPr/>
          </p:nvSpPr>
          <p:spPr>
            <a:xfrm>
              <a:off x="4426372" y="2316946"/>
              <a:ext cx="761900" cy="761899"/>
            </a:xfrm>
            <a:prstGeom prst="ellipse">
              <a:avLst/>
            </a:prstGeom>
            <a:solidFill>
              <a:schemeClr val="accent2"/>
            </a:solidFill>
            <a:ln w="12700" cap="flat" cmpd="sng">
              <a:noFill/>
              <a:prstDash val="solid"/>
              <a:round/>
            </a:ln>
          </p:spPr>
          <p:txBody>
            <a:bodyPr rtlCol="0" anchor="ctr"/>
            <a:lstStyle/>
            <a:p>
              <a:pPr algn="ctr"/>
              <a:endParaRPr/>
            </a:p>
          </p:txBody>
        </p:sp>
        <p:sp>
          <p:nvSpPr>
            <p:cNvPr id="1091" name="曲线"/>
            <p:cNvSpPr>
              <a:spLocks/>
            </p:cNvSpPr>
            <p:nvPr/>
          </p:nvSpPr>
          <p:spPr>
            <a:xfrm>
              <a:off x="4642448" y="2528056"/>
              <a:ext cx="329747" cy="339681"/>
            </a:xfrm>
            <a:custGeom>
              <a:avLst/>
              <a:gdLst>
                <a:gd name="T1" fmla="*/ 0 w 21600"/>
                <a:gd name="T2" fmla="*/ 0 h 21600"/>
                <a:gd name="T3" fmla="*/ 21600 w 21600"/>
                <a:gd name="T4" fmla="*/ 21600 h 21600"/>
              </a:gdLst>
              <a:ahLst/>
              <a:cxnLst/>
              <a:rect l="T1" t="T2" r="T3" b="T4"/>
              <a:pathLst>
                <a:path w="21600" h="21600">
                  <a:moveTo>
                    <a:pt x="10555" y="17526"/>
                  </a:moveTo>
                  <a:lnTo>
                    <a:pt x="11038" y="17526"/>
                  </a:lnTo>
                  <a:cubicBezTo>
                    <a:pt x="11187" y="17526"/>
                    <a:pt x="11322" y="17605"/>
                    <a:pt x="11393" y="17728"/>
                  </a:cubicBezTo>
                  <a:cubicBezTo>
                    <a:pt x="11463" y="17856"/>
                    <a:pt x="11461" y="18007"/>
                    <a:pt x="11382" y="18132"/>
                  </a:cubicBezTo>
                  <a:lnTo>
                    <a:pt x="11266" y="18310"/>
                  </a:lnTo>
                  <a:cubicBezTo>
                    <a:pt x="11222" y="18379"/>
                    <a:pt x="11145" y="18421"/>
                    <a:pt x="11059" y="18421"/>
                  </a:cubicBezTo>
                  <a:lnTo>
                    <a:pt x="10533" y="18421"/>
                  </a:lnTo>
                  <a:cubicBezTo>
                    <a:pt x="10448" y="18421"/>
                    <a:pt x="10373" y="18379"/>
                    <a:pt x="10328" y="18310"/>
                  </a:cubicBezTo>
                  <a:lnTo>
                    <a:pt x="10211" y="18132"/>
                  </a:lnTo>
                  <a:cubicBezTo>
                    <a:pt x="10132" y="18007"/>
                    <a:pt x="10129" y="17856"/>
                    <a:pt x="10200" y="17728"/>
                  </a:cubicBezTo>
                  <a:cubicBezTo>
                    <a:pt x="10270" y="17605"/>
                    <a:pt x="10409" y="17526"/>
                    <a:pt x="10555" y="17526"/>
                  </a:cubicBezTo>
                  <a:close/>
                  <a:moveTo>
                    <a:pt x="9270" y="17269"/>
                  </a:moveTo>
                  <a:lnTo>
                    <a:pt x="10346" y="19817"/>
                  </a:lnTo>
                  <a:lnTo>
                    <a:pt x="10346" y="19033"/>
                  </a:lnTo>
                  <a:cubicBezTo>
                    <a:pt x="10346" y="18885"/>
                    <a:pt x="10467" y="18764"/>
                    <a:pt x="10623" y="18764"/>
                  </a:cubicBezTo>
                  <a:lnTo>
                    <a:pt x="10978" y="18764"/>
                  </a:lnTo>
                  <a:cubicBezTo>
                    <a:pt x="11130" y="18764"/>
                    <a:pt x="11256" y="18885"/>
                    <a:pt x="11256" y="19033"/>
                  </a:cubicBezTo>
                  <a:lnTo>
                    <a:pt x="11256" y="19807"/>
                  </a:lnTo>
                  <a:lnTo>
                    <a:pt x="12323" y="17269"/>
                  </a:lnTo>
                  <a:cubicBezTo>
                    <a:pt x="12665" y="17269"/>
                    <a:pt x="12970" y="17474"/>
                    <a:pt x="13090" y="17783"/>
                  </a:cubicBezTo>
                  <a:lnTo>
                    <a:pt x="13627" y="19143"/>
                  </a:lnTo>
                  <a:lnTo>
                    <a:pt x="13715" y="19363"/>
                  </a:lnTo>
                  <a:cubicBezTo>
                    <a:pt x="12994" y="20031"/>
                    <a:pt x="12036" y="20454"/>
                    <a:pt x="10978" y="20496"/>
                  </a:cubicBezTo>
                  <a:cubicBezTo>
                    <a:pt x="10918" y="20498"/>
                    <a:pt x="10858" y="20498"/>
                    <a:pt x="10801" y="20498"/>
                  </a:cubicBezTo>
                  <a:cubicBezTo>
                    <a:pt x="10747" y="20498"/>
                    <a:pt x="10698" y="20498"/>
                    <a:pt x="10649" y="20496"/>
                  </a:cubicBezTo>
                  <a:cubicBezTo>
                    <a:pt x="9576" y="20457"/>
                    <a:pt x="8607" y="20033"/>
                    <a:pt x="7883" y="19363"/>
                  </a:cubicBezTo>
                  <a:lnTo>
                    <a:pt x="7968" y="19143"/>
                  </a:lnTo>
                  <a:lnTo>
                    <a:pt x="8496" y="17789"/>
                  </a:lnTo>
                  <a:cubicBezTo>
                    <a:pt x="8618" y="17476"/>
                    <a:pt x="8926" y="17269"/>
                    <a:pt x="9270" y="17269"/>
                  </a:cubicBezTo>
                  <a:close/>
                  <a:moveTo>
                    <a:pt x="10801" y="13010"/>
                  </a:moveTo>
                  <a:cubicBezTo>
                    <a:pt x="10161" y="13010"/>
                    <a:pt x="9622" y="13799"/>
                    <a:pt x="9622" y="14727"/>
                  </a:cubicBezTo>
                  <a:cubicBezTo>
                    <a:pt x="9622" y="15656"/>
                    <a:pt x="10161" y="16441"/>
                    <a:pt x="10801" y="16441"/>
                  </a:cubicBezTo>
                  <a:cubicBezTo>
                    <a:pt x="11436" y="16441"/>
                    <a:pt x="11976" y="15656"/>
                    <a:pt x="11976" y="14727"/>
                  </a:cubicBezTo>
                  <a:cubicBezTo>
                    <a:pt x="11976" y="13799"/>
                    <a:pt x="11436" y="13010"/>
                    <a:pt x="10801" y="13010"/>
                  </a:cubicBezTo>
                  <a:close/>
                  <a:moveTo>
                    <a:pt x="10801" y="12487"/>
                  </a:moveTo>
                  <a:cubicBezTo>
                    <a:pt x="11750" y="12487"/>
                    <a:pt x="12520" y="13491"/>
                    <a:pt x="12520" y="14727"/>
                  </a:cubicBezTo>
                  <a:cubicBezTo>
                    <a:pt x="12520" y="15471"/>
                    <a:pt x="12239" y="16128"/>
                    <a:pt x="11810" y="16537"/>
                  </a:cubicBezTo>
                  <a:cubicBezTo>
                    <a:pt x="11525" y="16805"/>
                    <a:pt x="11178" y="16967"/>
                    <a:pt x="10801" y="16967"/>
                  </a:cubicBezTo>
                  <a:cubicBezTo>
                    <a:pt x="10420" y="16967"/>
                    <a:pt x="10073" y="16805"/>
                    <a:pt x="9789" y="16537"/>
                  </a:cubicBezTo>
                  <a:cubicBezTo>
                    <a:pt x="9358" y="16128"/>
                    <a:pt x="9078" y="15471"/>
                    <a:pt x="9078" y="14727"/>
                  </a:cubicBezTo>
                  <a:cubicBezTo>
                    <a:pt x="9078" y="13491"/>
                    <a:pt x="9849" y="12487"/>
                    <a:pt x="10801" y="12487"/>
                  </a:cubicBezTo>
                  <a:close/>
                  <a:moveTo>
                    <a:pt x="10801" y="11945"/>
                  </a:moveTo>
                  <a:cubicBezTo>
                    <a:pt x="8261" y="11945"/>
                    <a:pt x="6198" y="13944"/>
                    <a:pt x="6198" y="16406"/>
                  </a:cubicBezTo>
                  <a:cubicBezTo>
                    <a:pt x="6198" y="18862"/>
                    <a:pt x="8261" y="20866"/>
                    <a:pt x="10801" y="20866"/>
                  </a:cubicBezTo>
                  <a:cubicBezTo>
                    <a:pt x="13336" y="20866"/>
                    <a:pt x="15400" y="18862"/>
                    <a:pt x="15400" y="16406"/>
                  </a:cubicBezTo>
                  <a:cubicBezTo>
                    <a:pt x="15400" y="13944"/>
                    <a:pt x="13336" y="11945"/>
                    <a:pt x="10801" y="11945"/>
                  </a:cubicBezTo>
                  <a:close/>
                  <a:moveTo>
                    <a:pt x="15612" y="5321"/>
                  </a:moveTo>
                  <a:cubicBezTo>
                    <a:pt x="15717" y="5910"/>
                    <a:pt x="16247" y="6360"/>
                    <a:pt x="16887" y="6360"/>
                  </a:cubicBezTo>
                  <a:cubicBezTo>
                    <a:pt x="17526" y="6360"/>
                    <a:pt x="18054" y="5910"/>
                    <a:pt x="18161" y="5321"/>
                  </a:cubicBezTo>
                  <a:cubicBezTo>
                    <a:pt x="18431" y="5351"/>
                    <a:pt x="18661" y="5528"/>
                    <a:pt x="18758" y="5772"/>
                  </a:cubicBezTo>
                  <a:lnTo>
                    <a:pt x="19172" y="6825"/>
                  </a:lnTo>
                  <a:lnTo>
                    <a:pt x="19282" y="7106"/>
                  </a:lnTo>
                  <a:cubicBezTo>
                    <a:pt x="19350" y="7272"/>
                    <a:pt x="19286" y="7458"/>
                    <a:pt x="19134" y="7554"/>
                  </a:cubicBezTo>
                  <a:cubicBezTo>
                    <a:pt x="18484" y="7964"/>
                    <a:pt x="17714" y="8200"/>
                    <a:pt x="16887" y="8200"/>
                  </a:cubicBezTo>
                  <a:cubicBezTo>
                    <a:pt x="16058" y="8200"/>
                    <a:pt x="15288" y="7964"/>
                    <a:pt x="14638" y="7554"/>
                  </a:cubicBezTo>
                  <a:cubicBezTo>
                    <a:pt x="14486" y="7458"/>
                    <a:pt x="14426" y="7272"/>
                    <a:pt x="14489" y="7106"/>
                  </a:cubicBezTo>
                  <a:lnTo>
                    <a:pt x="14599" y="6828"/>
                  </a:lnTo>
                  <a:lnTo>
                    <a:pt x="15018" y="5772"/>
                  </a:lnTo>
                  <a:cubicBezTo>
                    <a:pt x="15115" y="5528"/>
                    <a:pt x="15341" y="5351"/>
                    <a:pt x="15612" y="5321"/>
                  </a:cubicBezTo>
                  <a:close/>
                  <a:moveTo>
                    <a:pt x="3468" y="5065"/>
                  </a:moveTo>
                  <a:lnTo>
                    <a:pt x="3950" y="6215"/>
                  </a:lnTo>
                  <a:cubicBezTo>
                    <a:pt x="4092" y="6549"/>
                    <a:pt x="4422" y="6761"/>
                    <a:pt x="4793" y="6761"/>
                  </a:cubicBezTo>
                  <a:cubicBezTo>
                    <a:pt x="5161" y="6761"/>
                    <a:pt x="5492" y="6549"/>
                    <a:pt x="5635" y="6215"/>
                  </a:cubicBezTo>
                  <a:lnTo>
                    <a:pt x="6117" y="5065"/>
                  </a:lnTo>
                  <a:cubicBezTo>
                    <a:pt x="6313" y="5065"/>
                    <a:pt x="6487" y="5183"/>
                    <a:pt x="6557" y="5358"/>
                  </a:cubicBezTo>
                  <a:lnTo>
                    <a:pt x="7090" y="6682"/>
                  </a:lnTo>
                  <a:lnTo>
                    <a:pt x="7204" y="6968"/>
                  </a:lnTo>
                  <a:cubicBezTo>
                    <a:pt x="7268" y="7126"/>
                    <a:pt x="7207" y="7309"/>
                    <a:pt x="7062" y="7402"/>
                  </a:cubicBezTo>
                  <a:cubicBezTo>
                    <a:pt x="6416" y="7832"/>
                    <a:pt x="5635" y="8083"/>
                    <a:pt x="4793" y="8083"/>
                  </a:cubicBezTo>
                  <a:cubicBezTo>
                    <a:pt x="3950" y="8083"/>
                    <a:pt x="3169" y="7832"/>
                    <a:pt x="2523" y="7402"/>
                  </a:cubicBezTo>
                  <a:cubicBezTo>
                    <a:pt x="2378" y="7306"/>
                    <a:pt x="2320" y="7126"/>
                    <a:pt x="2380" y="6968"/>
                  </a:cubicBezTo>
                  <a:lnTo>
                    <a:pt x="2495" y="6682"/>
                  </a:lnTo>
                  <a:lnTo>
                    <a:pt x="2970" y="5496"/>
                  </a:lnTo>
                  <a:cubicBezTo>
                    <a:pt x="3055" y="5285"/>
                    <a:pt x="3240" y="5124"/>
                    <a:pt x="3468" y="5065"/>
                  </a:cubicBezTo>
                  <a:close/>
                  <a:moveTo>
                    <a:pt x="4796" y="2502"/>
                  </a:moveTo>
                  <a:cubicBezTo>
                    <a:pt x="4295" y="2502"/>
                    <a:pt x="3891" y="2769"/>
                    <a:pt x="3875" y="3106"/>
                  </a:cubicBezTo>
                  <a:cubicBezTo>
                    <a:pt x="3904" y="3802"/>
                    <a:pt x="4310" y="4379"/>
                    <a:pt x="4793" y="4379"/>
                  </a:cubicBezTo>
                  <a:cubicBezTo>
                    <a:pt x="5279" y="4379"/>
                    <a:pt x="5691" y="3792"/>
                    <a:pt x="5708" y="3086"/>
                  </a:cubicBezTo>
                  <a:cubicBezTo>
                    <a:pt x="5676" y="2759"/>
                    <a:pt x="5286" y="2502"/>
                    <a:pt x="4796" y="2502"/>
                  </a:cubicBezTo>
                  <a:close/>
                  <a:moveTo>
                    <a:pt x="16887" y="1872"/>
                  </a:moveTo>
                  <a:cubicBezTo>
                    <a:pt x="16372" y="1872"/>
                    <a:pt x="15935" y="2505"/>
                    <a:pt x="15935" y="3255"/>
                  </a:cubicBezTo>
                  <a:cubicBezTo>
                    <a:pt x="15935" y="4010"/>
                    <a:pt x="16372" y="4644"/>
                    <a:pt x="16887" y="4644"/>
                  </a:cubicBezTo>
                  <a:cubicBezTo>
                    <a:pt x="17402" y="4644"/>
                    <a:pt x="17838" y="4010"/>
                    <a:pt x="17838" y="3255"/>
                  </a:cubicBezTo>
                  <a:cubicBezTo>
                    <a:pt x="17838" y="2505"/>
                    <a:pt x="17402" y="1872"/>
                    <a:pt x="16887" y="1872"/>
                  </a:cubicBezTo>
                  <a:close/>
                  <a:moveTo>
                    <a:pt x="16887" y="1446"/>
                  </a:moveTo>
                  <a:cubicBezTo>
                    <a:pt x="17653" y="1446"/>
                    <a:pt x="18278" y="2257"/>
                    <a:pt x="18278" y="3255"/>
                  </a:cubicBezTo>
                  <a:cubicBezTo>
                    <a:pt x="18278" y="3944"/>
                    <a:pt x="17980" y="4536"/>
                    <a:pt x="17547" y="4843"/>
                  </a:cubicBezTo>
                  <a:lnTo>
                    <a:pt x="17547" y="5314"/>
                  </a:lnTo>
                  <a:lnTo>
                    <a:pt x="17703" y="5314"/>
                  </a:lnTo>
                  <a:cubicBezTo>
                    <a:pt x="17603" y="5668"/>
                    <a:pt x="17283" y="5937"/>
                    <a:pt x="16887" y="5937"/>
                  </a:cubicBezTo>
                  <a:cubicBezTo>
                    <a:pt x="16489" y="5937"/>
                    <a:pt x="16169" y="5668"/>
                    <a:pt x="16070" y="5314"/>
                  </a:cubicBezTo>
                  <a:lnTo>
                    <a:pt x="16228" y="5314"/>
                  </a:lnTo>
                  <a:lnTo>
                    <a:pt x="16228" y="4843"/>
                  </a:lnTo>
                  <a:cubicBezTo>
                    <a:pt x="15796" y="4536"/>
                    <a:pt x="15497" y="3944"/>
                    <a:pt x="15497" y="3255"/>
                  </a:cubicBezTo>
                  <a:cubicBezTo>
                    <a:pt x="15497" y="2257"/>
                    <a:pt x="16119" y="1446"/>
                    <a:pt x="16887" y="1446"/>
                  </a:cubicBezTo>
                  <a:close/>
                  <a:moveTo>
                    <a:pt x="4793" y="1143"/>
                  </a:moveTo>
                  <a:cubicBezTo>
                    <a:pt x="6008" y="1143"/>
                    <a:pt x="6316" y="2894"/>
                    <a:pt x="6345" y="3065"/>
                  </a:cubicBezTo>
                  <a:cubicBezTo>
                    <a:pt x="6390" y="3392"/>
                    <a:pt x="6557" y="3777"/>
                    <a:pt x="6775" y="4070"/>
                  </a:cubicBezTo>
                  <a:cubicBezTo>
                    <a:pt x="6824" y="4135"/>
                    <a:pt x="6831" y="4219"/>
                    <a:pt x="6792" y="4291"/>
                  </a:cubicBezTo>
                  <a:cubicBezTo>
                    <a:pt x="6756" y="4359"/>
                    <a:pt x="6679" y="4404"/>
                    <a:pt x="6600" y="4404"/>
                  </a:cubicBezTo>
                  <a:lnTo>
                    <a:pt x="5655" y="4404"/>
                  </a:lnTo>
                  <a:cubicBezTo>
                    <a:pt x="5589" y="4477"/>
                    <a:pt x="5514" y="4542"/>
                    <a:pt x="5435" y="4596"/>
                  </a:cubicBezTo>
                  <a:lnTo>
                    <a:pt x="5435" y="5045"/>
                  </a:lnTo>
                  <a:lnTo>
                    <a:pt x="5642" y="5045"/>
                  </a:lnTo>
                  <a:lnTo>
                    <a:pt x="5219" y="6049"/>
                  </a:lnTo>
                  <a:cubicBezTo>
                    <a:pt x="5077" y="6386"/>
                    <a:pt x="4509" y="6386"/>
                    <a:pt x="4366" y="6049"/>
                  </a:cubicBezTo>
                  <a:lnTo>
                    <a:pt x="3940" y="5045"/>
                  </a:lnTo>
                  <a:lnTo>
                    <a:pt x="4150" y="5045"/>
                  </a:lnTo>
                  <a:lnTo>
                    <a:pt x="4150" y="4596"/>
                  </a:lnTo>
                  <a:cubicBezTo>
                    <a:pt x="4072" y="4542"/>
                    <a:pt x="3996" y="4477"/>
                    <a:pt x="3930" y="4404"/>
                  </a:cubicBezTo>
                  <a:lnTo>
                    <a:pt x="2987" y="4404"/>
                  </a:lnTo>
                  <a:cubicBezTo>
                    <a:pt x="2906" y="4404"/>
                    <a:pt x="2831" y="4359"/>
                    <a:pt x="2792" y="4291"/>
                  </a:cubicBezTo>
                  <a:cubicBezTo>
                    <a:pt x="2756" y="4219"/>
                    <a:pt x="2764" y="4135"/>
                    <a:pt x="2810" y="4070"/>
                  </a:cubicBezTo>
                  <a:cubicBezTo>
                    <a:pt x="3026" y="3777"/>
                    <a:pt x="3239" y="3399"/>
                    <a:pt x="3239" y="3073"/>
                  </a:cubicBezTo>
                  <a:cubicBezTo>
                    <a:pt x="3239" y="2574"/>
                    <a:pt x="3692" y="1143"/>
                    <a:pt x="4793" y="1143"/>
                  </a:cubicBezTo>
                  <a:close/>
                  <a:moveTo>
                    <a:pt x="16905" y="980"/>
                  </a:moveTo>
                  <a:cubicBezTo>
                    <a:pt x="14732" y="980"/>
                    <a:pt x="12964" y="2690"/>
                    <a:pt x="12964" y="4797"/>
                  </a:cubicBezTo>
                  <a:cubicBezTo>
                    <a:pt x="12964" y="6903"/>
                    <a:pt x="14732" y="8613"/>
                    <a:pt x="16905" y="8613"/>
                  </a:cubicBezTo>
                  <a:cubicBezTo>
                    <a:pt x="19074" y="8613"/>
                    <a:pt x="20842" y="6903"/>
                    <a:pt x="20842" y="4797"/>
                  </a:cubicBezTo>
                  <a:cubicBezTo>
                    <a:pt x="20842" y="2690"/>
                    <a:pt x="19074" y="980"/>
                    <a:pt x="16905" y="980"/>
                  </a:cubicBezTo>
                  <a:close/>
                  <a:moveTo>
                    <a:pt x="4765" y="733"/>
                  </a:moveTo>
                  <a:cubicBezTo>
                    <a:pt x="2555" y="733"/>
                    <a:pt x="755" y="2478"/>
                    <a:pt x="755" y="4618"/>
                  </a:cubicBezTo>
                  <a:cubicBezTo>
                    <a:pt x="755" y="6761"/>
                    <a:pt x="2555" y="8504"/>
                    <a:pt x="4765" y="8504"/>
                  </a:cubicBezTo>
                  <a:cubicBezTo>
                    <a:pt x="6976" y="8504"/>
                    <a:pt x="8776" y="6761"/>
                    <a:pt x="8776" y="4618"/>
                  </a:cubicBezTo>
                  <a:cubicBezTo>
                    <a:pt x="8776" y="2478"/>
                    <a:pt x="6976" y="733"/>
                    <a:pt x="4765" y="733"/>
                  </a:cubicBezTo>
                  <a:close/>
                  <a:moveTo>
                    <a:pt x="4765" y="0"/>
                  </a:moveTo>
                  <a:cubicBezTo>
                    <a:pt x="7391" y="0"/>
                    <a:pt x="9534" y="2070"/>
                    <a:pt x="9534" y="4618"/>
                  </a:cubicBezTo>
                  <a:cubicBezTo>
                    <a:pt x="9534" y="5636"/>
                    <a:pt x="9189" y="6580"/>
                    <a:pt x="8609" y="7348"/>
                  </a:cubicBezTo>
                  <a:lnTo>
                    <a:pt x="10801" y="9468"/>
                  </a:lnTo>
                  <a:lnTo>
                    <a:pt x="13005" y="7330"/>
                  </a:lnTo>
                  <a:cubicBezTo>
                    <a:pt x="12502" y="6608"/>
                    <a:pt x="12207" y="5733"/>
                    <a:pt x="12207" y="4797"/>
                  </a:cubicBezTo>
                  <a:cubicBezTo>
                    <a:pt x="12207" y="2287"/>
                    <a:pt x="14317" y="246"/>
                    <a:pt x="16905" y="246"/>
                  </a:cubicBezTo>
                  <a:cubicBezTo>
                    <a:pt x="19493" y="246"/>
                    <a:pt x="21600" y="2287"/>
                    <a:pt x="21600" y="4797"/>
                  </a:cubicBezTo>
                  <a:cubicBezTo>
                    <a:pt x="21600" y="7306"/>
                    <a:pt x="19493" y="9347"/>
                    <a:pt x="16905" y="9347"/>
                  </a:cubicBezTo>
                  <a:cubicBezTo>
                    <a:pt x="15826" y="9347"/>
                    <a:pt x="14835" y="8996"/>
                    <a:pt x="14039" y="8401"/>
                  </a:cubicBezTo>
                  <a:lnTo>
                    <a:pt x="11553" y="10809"/>
                  </a:lnTo>
                  <a:lnTo>
                    <a:pt x="11553" y="11263"/>
                  </a:lnTo>
                  <a:cubicBezTo>
                    <a:pt x="14153" y="11621"/>
                    <a:pt x="16156" y="13790"/>
                    <a:pt x="16156" y="16406"/>
                  </a:cubicBezTo>
                  <a:cubicBezTo>
                    <a:pt x="16156" y="19268"/>
                    <a:pt x="13755" y="21600"/>
                    <a:pt x="10801" y="21600"/>
                  </a:cubicBezTo>
                  <a:cubicBezTo>
                    <a:pt x="7846" y="21600"/>
                    <a:pt x="5442" y="19268"/>
                    <a:pt x="5442" y="16406"/>
                  </a:cubicBezTo>
                  <a:cubicBezTo>
                    <a:pt x="5442" y="13790"/>
                    <a:pt x="7446" y="11621"/>
                    <a:pt x="10040" y="11263"/>
                  </a:cubicBezTo>
                  <a:lnTo>
                    <a:pt x="10040" y="10809"/>
                  </a:lnTo>
                  <a:lnTo>
                    <a:pt x="7534" y="8376"/>
                  </a:lnTo>
                  <a:cubicBezTo>
                    <a:pt x="6752" y="8919"/>
                    <a:pt x="5798" y="9240"/>
                    <a:pt x="4765" y="9240"/>
                  </a:cubicBezTo>
                  <a:cubicBezTo>
                    <a:pt x="2136" y="9240"/>
                    <a:pt x="0" y="7164"/>
                    <a:pt x="0" y="4618"/>
                  </a:cubicBezTo>
                  <a:cubicBezTo>
                    <a:pt x="0" y="2070"/>
                    <a:pt x="2136" y="0"/>
                    <a:pt x="4765" y="0"/>
                  </a:cubicBezTo>
                  <a:close/>
                </a:path>
              </a:pathLst>
            </a:custGeom>
            <a:solidFill>
              <a:schemeClr val="bg1"/>
            </a:solidFill>
            <a:ln w="12700" cap="flat" cmpd="sng">
              <a:noFill/>
              <a:prstDash val="solid"/>
              <a:round/>
            </a:ln>
          </p:spPr>
          <p:txBody>
            <a:bodyPr rtlCol="0" anchor="ctr"/>
            <a:lstStyle/>
            <a:p>
              <a:pPr algn="ctr"/>
              <a:endParaRPr/>
            </a:p>
          </p:txBody>
        </p:sp>
        <p:grpSp>
          <p:nvGrpSpPr>
            <p:cNvPr id="1094" name="组合"/>
            <p:cNvGrpSpPr>
              <a:grpSpLocks/>
            </p:cNvGrpSpPr>
            <p:nvPr/>
          </p:nvGrpSpPr>
          <p:grpSpPr>
            <a:xfrm>
              <a:off x="3765263" y="3320115"/>
              <a:ext cx="2084116" cy="636130"/>
              <a:chOff x="3765263" y="3320115"/>
              <a:chExt cx="2084116" cy="636130"/>
            </a:xfrm>
          </p:grpSpPr>
          <p:sp>
            <p:nvSpPr>
              <p:cNvPr id="1092" name="矩形"/>
              <p:cNvSpPr>
                <a:spLocks/>
              </p:cNvSpPr>
              <p:nvPr/>
            </p:nvSpPr>
            <p:spPr>
              <a:xfrm>
                <a:off x="3765263" y="3670534"/>
                <a:ext cx="2084116" cy="285711"/>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100" b="0" i="0" u="none" strike="noStrike" kern="1200" cap="none" spc="0" baseline="0">
                    <a:solidFill>
                      <a:schemeClr val="tx1"/>
                    </a:solidFill>
                    <a:latin typeface="Arial" pitchFamily="34" charset="0"/>
                    <a:ea typeface="微软雅黑" charset="0"/>
                    <a:cs typeface="Arial" pitchFamily="34" charset="0"/>
                  </a:rPr>
                  <a:t>长期使用已取得显著性</a:t>
                </a:r>
                <a:endParaRPr lang="zh-CN" altLang="en-US" sz="1100" b="0" i="0" u="none" strike="noStrike" kern="1200" cap="none" spc="0" baseline="0">
                  <a:solidFill>
                    <a:srgbClr val="808080"/>
                  </a:solidFill>
                  <a:latin typeface="Arial" pitchFamily="34" charset="0"/>
                  <a:ea typeface="微软雅黑" charset="0"/>
                  <a:cs typeface="Arial" pitchFamily="34" charset="0"/>
                </a:endParaRPr>
              </a:p>
            </p:txBody>
          </p:sp>
          <p:sp>
            <p:nvSpPr>
              <p:cNvPr id="1093" name="矩形"/>
              <p:cNvSpPr>
                <a:spLocks/>
              </p:cNvSpPr>
              <p:nvPr/>
            </p:nvSpPr>
            <p:spPr>
              <a:xfrm>
                <a:off x="3765263" y="3320115"/>
                <a:ext cx="2084115" cy="377141"/>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600" b="1" i="0" u="none" strike="noStrike" kern="1200" cap="none" spc="0" baseline="0">
                    <a:solidFill>
                      <a:schemeClr val="tx1"/>
                    </a:solidFill>
                    <a:latin typeface="Arial" pitchFamily="34" charset="0"/>
                    <a:ea typeface="微软雅黑" charset="0"/>
                    <a:cs typeface="Arial" pitchFamily="34" charset="0"/>
                  </a:rPr>
                  <a:t>已具备显著性</a:t>
                </a:r>
              </a:p>
            </p:txBody>
          </p:sp>
        </p:grpSp>
      </p:grpSp>
      <p:grpSp>
        <p:nvGrpSpPr>
          <p:cNvPr id="1102" name="组合"/>
          <p:cNvGrpSpPr>
            <a:grpSpLocks/>
          </p:cNvGrpSpPr>
          <p:nvPr/>
        </p:nvGrpSpPr>
        <p:grpSpPr>
          <a:xfrm>
            <a:off x="6213443" y="2075678"/>
            <a:ext cx="2396444" cy="3398248"/>
            <a:chOff x="6213443" y="2075678"/>
            <a:chExt cx="2396444" cy="3398248"/>
          </a:xfrm>
        </p:grpSpPr>
        <p:sp>
          <p:nvSpPr>
            <p:cNvPr id="1096" name="圆角矩形"/>
            <p:cNvSpPr>
              <a:spLocks/>
            </p:cNvSpPr>
            <p:nvPr/>
          </p:nvSpPr>
          <p:spPr>
            <a:xfrm>
              <a:off x="6213443" y="2075678"/>
              <a:ext cx="2396444" cy="3398248"/>
            </a:xfrm>
            <a:prstGeom prst="roundRect">
              <a:avLst>
                <a:gd name="adj" fmla="val 4245"/>
              </a:avLst>
            </a:prstGeom>
            <a:solidFill>
              <a:srgbClr val="F2F2F2"/>
            </a:solidFill>
            <a:ln w="12700" cap="flat" cmpd="sng">
              <a:noFill/>
              <a:prstDash val="solid"/>
              <a:round/>
            </a:ln>
          </p:spPr>
          <p:txBody>
            <a:bodyPr rtlCol="0" anchor="ctr"/>
            <a:lstStyle/>
            <a:p>
              <a:pPr algn="ctr"/>
              <a:endParaRPr/>
            </a:p>
          </p:txBody>
        </p:sp>
        <p:sp>
          <p:nvSpPr>
            <p:cNvPr id="1097" name="椭圆"/>
            <p:cNvSpPr>
              <a:spLocks/>
            </p:cNvSpPr>
            <p:nvPr/>
          </p:nvSpPr>
          <p:spPr>
            <a:xfrm>
              <a:off x="7030714" y="2316946"/>
              <a:ext cx="761900" cy="761899"/>
            </a:xfrm>
            <a:prstGeom prst="ellipse">
              <a:avLst/>
            </a:prstGeom>
            <a:solidFill>
              <a:schemeClr val="accent1"/>
            </a:solidFill>
            <a:ln w="12700" cap="flat" cmpd="sng">
              <a:noFill/>
              <a:prstDash val="solid"/>
              <a:round/>
            </a:ln>
          </p:spPr>
          <p:txBody>
            <a:bodyPr rtlCol="0" anchor="ctr"/>
            <a:lstStyle/>
            <a:p>
              <a:pPr algn="ctr"/>
              <a:endParaRPr/>
            </a:p>
          </p:txBody>
        </p:sp>
        <p:sp>
          <p:nvSpPr>
            <p:cNvPr id="1098" name="曲线"/>
            <p:cNvSpPr>
              <a:spLocks/>
            </p:cNvSpPr>
            <p:nvPr/>
          </p:nvSpPr>
          <p:spPr>
            <a:xfrm>
              <a:off x="7241823" y="2528312"/>
              <a:ext cx="339681" cy="339168"/>
            </a:xfrm>
            <a:custGeom>
              <a:avLst/>
              <a:gdLst>
                <a:gd name="T1" fmla="*/ 0 w 21600"/>
                <a:gd name="T2" fmla="*/ 0 h 21600"/>
                <a:gd name="T3" fmla="*/ 21600 w 21600"/>
                <a:gd name="T4" fmla="*/ 21600 h 21600"/>
              </a:gdLst>
              <a:ahLst/>
              <a:cxnLst/>
              <a:rect l="T1" t="T2" r="T3" b="T4"/>
              <a:pathLst>
                <a:path w="21600" h="21600">
                  <a:moveTo>
                    <a:pt x="10798" y="18689"/>
                  </a:moveTo>
                  <a:cubicBezTo>
                    <a:pt x="11032" y="18689"/>
                    <a:pt x="11222" y="18879"/>
                    <a:pt x="11222" y="19114"/>
                  </a:cubicBezTo>
                  <a:lnTo>
                    <a:pt x="11222" y="19664"/>
                  </a:lnTo>
                  <a:cubicBezTo>
                    <a:pt x="11222" y="19897"/>
                    <a:pt x="11032" y="20086"/>
                    <a:pt x="10798" y="20086"/>
                  </a:cubicBezTo>
                  <a:cubicBezTo>
                    <a:pt x="10563" y="20086"/>
                    <a:pt x="10377" y="19897"/>
                    <a:pt x="10377" y="19664"/>
                  </a:cubicBezTo>
                  <a:lnTo>
                    <a:pt x="10377" y="19114"/>
                  </a:lnTo>
                  <a:cubicBezTo>
                    <a:pt x="10377" y="18879"/>
                    <a:pt x="10563" y="18689"/>
                    <a:pt x="10798" y="18689"/>
                  </a:cubicBezTo>
                  <a:close/>
                  <a:moveTo>
                    <a:pt x="15280" y="18138"/>
                  </a:moveTo>
                  <a:cubicBezTo>
                    <a:pt x="15514" y="18138"/>
                    <a:pt x="15705" y="18327"/>
                    <a:pt x="15705" y="18562"/>
                  </a:cubicBezTo>
                  <a:cubicBezTo>
                    <a:pt x="15705" y="18797"/>
                    <a:pt x="15514" y="18986"/>
                    <a:pt x="15280" y="18986"/>
                  </a:cubicBezTo>
                  <a:cubicBezTo>
                    <a:pt x="15046" y="18986"/>
                    <a:pt x="14857" y="18797"/>
                    <a:pt x="14857" y="18562"/>
                  </a:cubicBezTo>
                  <a:cubicBezTo>
                    <a:pt x="14857" y="18327"/>
                    <a:pt x="15046" y="18138"/>
                    <a:pt x="15280" y="18138"/>
                  </a:cubicBezTo>
                  <a:close/>
                  <a:moveTo>
                    <a:pt x="6317" y="18138"/>
                  </a:moveTo>
                  <a:cubicBezTo>
                    <a:pt x="6549" y="18138"/>
                    <a:pt x="6740" y="18327"/>
                    <a:pt x="6740" y="18562"/>
                  </a:cubicBezTo>
                  <a:cubicBezTo>
                    <a:pt x="6740" y="18797"/>
                    <a:pt x="6549" y="18986"/>
                    <a:pt x="6317" y="18986"/>
                  </a:cubicBezTo>
                  <a:cubicBezTo>
                    <a:pt x="6084" y="18986"/>
                    <a:pt x="5893" y="18797"/>
                    <a:pt x="5893" y="18562"/>
                  </a:cubicBezTo>
                  <a:cubicBezTo>
                    <a:pt x="5893" y="18327"/>
                    <a:pt x="6084" y="18138"/>
                    <a:pt x="6317" y="18138"/>
                  </a:cubicBezTo>
                  <a:close/>
                  <a:moveTo>
                    <a:pt x="18562" y="14857"/>
                  </a:moveTo>
                  <a:cubicBezTo>
                    <a:pt x="18796" y="14857"/>
                    <a:pt x="18986" y="15046"/>
                    <a:pt x="18986" y="15280"/>
                  </a:cubicBezTo>
                  <a:cubicBezTo>
                    <a:pt x="18986" y="15516"/>
                    <a:pt x="18796" y="15705"/>
                    <a:pt x="18562" y="15705"/>
                  </a:cubicBezTo>
                  <a:cubicBezTo>
                    <a:pt x="18328" y="15705"/>
                    <a:pt x="18137" y="15516"/>
                    <a:pt x="18137" y="15280"/>
                  </a:cubicBezTo>
                  <a:cubicBezTo>
                    <a:pt x="18137" y="15046"/>
                    <a:pt x="18328" y="14857"/>
                    <a:pt x="18562" y="14857"/>
                  </a:cubicBezTo>
                  <a:close/>
                  <a:moveTo>
                    <a:pt x="3035" y="14857"/>
                  </a:moveTo>
                  <a:cubicBezTo>
                    <a:pt x="3269" y="14857"/>
                    <a:pt x="3458" y="15046"/>
                    <a:pt x="3458" y="15280"/>
                  </a:cubicBezTo>
                  <a:cubicBezTo>
                    <a:pt x="3458" y="15516"/>
                    <a:pt x="3269" y="15705"/>
                    <a:pt x="3035" y="15705"/>
                  </a:cubicBezTo>
                  <a:cubicBezTo>
                    <a:pt x="2802" y="15705"/>
                    <a:pt x="2613" y="15516"/>
                    <a:pt x="2613" y="15280"/>
                  </a:cubicBezTo>
                  <a:cubicBezTo>
                    <a:pt x="2613" y="15046"/>
                    <a:pt x="2802" y="14857"/>
                    <a:pt x="3035" y="14857"/>
                  </a:cubicBezTo>
                  <a:close/>
                  <a:moveTo>
                    <a:pt x="19111" y="10376"/>
                  </a:moveTo>
                  <a:lnTo>
                    <a:pt x="19750" y="10376"/>
                  </a:lnTo>
                  <a:cubicBezTo>
                    <a:pt x="19984" y="10376"/>
                    <a:pt x="20175" y="10564"/>
                    <a:pt x="20175" y="10797"/>
                  </a:cubicBezTo>
                  <a:cubicBezTo>
                    <a:pt x="20175" y="11031"/>
                    <a:pt x="19984" y="11222"/>
                    <a:pt x="19750" y="11222"/>
                  </a:cubicBezTo>
                  <a:lnTo>
                    <a:pt x="19111" y="11222"/>
                  </a:lnTo>
                  <a:cubicBezTo>
                    <a:pt x="18877" y="11222"/>
                    <a:pt x="18686" y="11031"/>
                    <a:pt x="18686" y="10797"/>
                  </a:cubicBezTo>
                  <a:cubicBezTo>
                    <a:pt x="18686" y="10564"/>
                    <a:pt x="18877" y="10376"/>
                    <a:pt x="19111" y="10376"/>
                  </a:cubicBezTo>
                  <a:close/>
                  <a:moveTo>
                    <a:pt x="1848" y="10376"/>
                  </a:moveTo>
                  <a:lnTo>
                    <a:pt x="2486" y="10376"/>
                  </a:lnTo>
                  <a:cubicBezTo>
                    <a:pt x="2719" y="10376"/>
                    <a:pt x="2909" y="10564"/>
                    <a:pt x="2909" y="10797"/>
                  </a:cubicBezTo>
                  <a:cubicBezTo>
                    <a:pt x="2909" y="11031"/>
                    <a:pt x="2719" y="11222"/>
                    <a:pt x="2486" y="11222"/>
                  </a:cubicBezTo>
                  <a:lnTo>
                    <a:pt x="1848" y="11222"/>
                  </a:lnTo>
                  <a:cubicBezTo>
                    <a:pt x="1614" y="11222"/>
                    <a:pt x="1424" y="11031"/>
                    <a:pt x="1424" y="10797"/>
                  </a:cubicBezTo>
                  <a:cubicBezTo>
                    <a:pt x="1424" y="10564"/>
                    <a:pt x="1614" y="10376"/>
                    <a:pt x="1848" y="10376"/>
                  </a:cubicBezTo>
                  <a:close/>
                  <a:moveTo>
                    <a:pt x="14666" y="7905"/>
                  </a:moveTo>
                  <a:lnTo>
                    <a:pt x="12280" y="11898"/>
                  </a:lnTo>
                  <a:lnTo>
                    <a:pt x="14666" y="11898"/>
                  </a:lnTo>
                  <a:close/>
                  <a:moveTo>
                    <a:pt x="15200" y="5964"/>
                  </a:moveTo>
                  <a:cubicBezTo>
                    <a:pt x="15384" y="6014"/>
                    <a:pt x="15510" y="6182"/>
                    <a:pt x="15510" y="6372"/>
                  </a:cubicBezTo>
                  <a:lnTo>
                    <a:pt x="15510" y="11898"/>
                  </a:lnTo>
                  <a:lnTo>
                    <a:pt x="16685" y="11898"/>
                  </a:lnTo>
                  <a:cubicBezTo>
                    <a:pt x="16920" y="11898"/>
                    <a:pt x="17108" y="12089"/>
                    <a:pt x="17108" y="12323"/>
                  </a:cubicBezTo>
                  <a:cubicBezTo>
                    <a:pt x="17108" y="12553"/>
                    <a:pt x="16920" y="12743"/>
                    <a:pt x="16685" y="12743"/>
                  </a:cubicBezTo>
                  <a:lnTo>
                    <a:pt x="15510" y="12743"/>
                  </a:lnTo>
                  <a:lnTo>
                    <a:pt x="15510" y="15227"/>
                  </a:lnTo>
                  <a:cubicBezTo>
                    <a:pt x="15510" y="15458"/>
                    <a:pt x="15325" y="15647"/>
                    <a:pt x="15090" y="15647"/>
                  </a:cubicBezTo>
                  <a:cubicBezTo>
                    <a:pt x="14857" y="15647"/>
                    <a:pt x="14666" y="15458"/>
                    <a:pt x="14666" y="15227"/>
                  </a:cubicBezTo>
                  <a:lnTo>
                    <a:pt x="14666" y="12743"/>
                  </a:lnTo>
                  <a:lnTo>
                    <a:pt x="11536" y="12743"/>
                  </a:lnTo>
                  <a:cubicBezTo>
                    <a:pt x="11384" y="12743"/>
                    <a:pt x="11242" y="12660"/>
                    <a:pt x="11167" y="12532"/>
                  </a:cubicBezTo>
                  <a:cubicBezTo>
                    <a:pt x="11094" y="12398"/>
                    <a:pt x="11094" y="12234"/>
                    <a:pt x="11173" y="12105"/>
                  </a:cubicBezTo>
                  <a:lnTo>
                    <a:pt x="14726" y="6156"/>
                  </a:lnTo>
                  <a:cubicBezTo>
                    <a:pt x="14824" y="5992"/>
                    <a:pt x="15018" y="5913"/>
                    <a:pt x="15200" y="5964"/>
                  </a:cubicBezTo>
                  <a:close/>
                  <a:moveTo>
                    <a:pt x="7686" y="5947"/>
                  </a:moveTo>
                  <a:cubicBezTo>
                    <a:pt x="9143" y="5947"/>
                    <a:pt x="10327" y="7132"/>
                    <a:pt x="10327" y="8587"/>
                  </a:cubicBezTo>
                  <a:cubicBezTo>
                    <a:pt x="10327" y="10127"/>
                    <a:pt x="9724" y="11573"/>
                    <a:pt x="8636" y="12665"/>
                  </a:cubicBezTo>
                  <a:lnTo>
                    <a:pt x="6494" y="14803"/>
                  </a:lnTo>
                  <a:lnTo>
                    <a:pt x="9903" y="14803"/>
                  </a:lnTo>
                  <a:cubicBezTo>
                    <a:pt x="10136" y="14803"/>
                    <a:pt x="10327" y="14993"/>
                    <a:pt x="10327" y="15227"/>
                  </a:cubicBezTo>
                  <a:cubicBezTo>
                    <a:pt x="10327" y="15458"/>
                    <a:pt x="10136" y="15647"/>
                    <a:pt x="9903" y="15647"/>
                  </a:cubicBezTo>
                  <a:lnTo>
                    <a:pt x="5474" y="15647"/>
                  </a:lnTo>
                  <a:cubicBezTo>
                    <a:pt x="5303" y="15647"/>
                    <a:pt x="5148" y="15546"/>
                    <a:pt x="5083" y="15388"/>
                  </a:cubicBezTo>
                  <a:cubicBezTo>
                    <a:pt x="5016" y="15229"/>
                    <a:pt x="5053" y="15046"/>
                    <a:pt x="5175" y="14926"/>
                  </a:cubicBezTo>
                  <a:lnTo>
                    <a:pt x="8039" y="12067"/>
                  </a:lnTo>
                  <a:cubicBezTo>
                    <a:pt x="8966" y="11136"/>
                    <a:pt x="9479" y="9900"/>
                    <a:pt x="9479" y="8587"/>
                  </a:cubicBezTo>
                  <a:cubicBezTo>
                    <a:pt x="9479" y="7600"/>
                    <a:pt x="8675" y="6795"/>
                    <a:pt x="7686" y="6795"/>
                  </a:cubicBezTo>
                  <a:cubicBezTo>
                    <a:pt x="6700" y="6795"/>
                    <a:pt x="5895" y="7600"/>
                    <a:pt x="5895" y="8587"/>
                  </a:cubicBezTo>
                  <a:cubicBezTo>
                    <a:pt x="5895" y="8820"/>
                    <a:pt x="5706" y="9007"/>
                    <a:pt x="5474" y="9007"/>
                  </a:cubicBezTo>
                  <a:cubicBezTo>
                    <a:pt x="5241" y="9007"/>
                    <a:pt x="5050" y="8820"/>
                    <a:pt x="5050" y="8587"/>
                  </a:cubicBezTo>
                  <a:cubicBezTo>
                    <a:pt x="5050" y="7132"/>
                    <a:pt x="6234" y="5947"/>
                    <a:pt x="7686" y="5947"/>
                  </a:cubicBezTo>
                  <a:close/>
                  <a:moveTo>
                    <a:pt x="18562" y="5893"/>
                  </a:moveTo>
                  <a:cubicBezTo>
                    <a:pt x="18796" y="5893"/>
                    <a:pt x="18986" y="6082"/>
                    <a:pt x="18986" y="6317"/>
                  </a:cubicBezTo>
                  <a:cubicBezTo>
                    <a:pt x="18986" y="6549"/>
                    <a:pt x="18796" y="6739"/>
                    <a:pt x="18562" y="6739"/>
                  </a:cubicBezTo>
                  <a:cubicBezTo>
                    <a:pt x="18328" y="6739"/>
                    <a:pt x="18137" y="6549"/>
                    <a:pt x="18137" y="6317"/>
                  </a:cubicBezTo>
                  <a:cubicBezTo>
                    <a:pt x="18137" y="6082"/>
                    <a:pt x="18328" y="5893"/>
                    <a:pt x="18562" y="5893"/>
                  </a:cubicBezTo>
                  <a:close/>
                  <a:moveTo>
                    <a:pt x="3035" y="5893"/>
                  </a:moveTo>
                  <a:cubicBezTo>
                    <a:pt x="3269" y="5893"/>
                    <a:pt x="3458" y="6082"/>
                    <a:pt x="3458" y="6317"/>
                  </a:cubicBezTo>
                  <a:cubicBezTo>
                    <a:pt x="3458" y="6549"/>
                    <a:pt x="3269" y="6739"/>
                    <a:pt x="3035" y="6739"/>
                  </a:cubicBezTo>
                  <a:cubicBezTo>
                    <a:pt x="2802" y="6739"/>
                    <a:pt x="2613" y="6549"/>
                    <a:pt x="2613" y="6317"/>
                  </a:cubicBezTo>
                  <a:cubicBezTo>
                    <a:pt x="2613" y="6082"/>
                    <a:pt x="2802" y="5893"/>
                    <a:pt x="3035" y="5893"/>
                  </a:cubicBezTo>
                  <a:close/>
                  <a:moveTo>
                    <a:pt x="15280" y="2612"/>
                  </a:moveTo>
                  <a:cubicBezTo>
                    <a:pt x="15514" y="2612"/>
                    <a:pt x="15705" y="2802"/>
                    <a:pt x="15705" y="3035"/>
                  </a:cubicBezTo>
                  <a:cubicBezTo>
                    <a:pt x="15705" y="3268"/>
                    <a:pt x="15514" y="3458"/>
                    <a:pt x="15280" y="3458"/>
                  </a:cubicBezTo>
                  <a:cubicBezTo>
                    <a:pt x="15046" y="3458"/>
                    <a:pt x="14857" y="3268"/>
                    <a:pt x="14857" y="3035"/>
                  </a:cubicBezTo>
                  <a:cubicBezTo>
                    <a:pt x="14857" y="2802"/>
                    <a:pt x="15046" y="2612"/>
                    <a:pt x="15280" y="2612"/>
                  </a:cubicBezTo>
                  <a:close/>
                  <a:moveTo>
                    <a:pt x="6317" y="2612"/>
                  </a:moveTo>
                  <a:cubicBezTo>
                    <a:pt x="6549" y="2612"/>
                    <a:pt x="6740" y="2802"/>
                    <a:pt x="6740" y="3035"/>
                  </a:cubicBezTo>
                  <a:cubicBezTo>
                    <a:pt x="6740" y="3268"/>
                    <a:pt x="6549" y="3458"/>
                    <a:pt x="6317" y="3458"/>
                  </a:cubicBezTo>
                  <a:cubicBezTo>
                    <a:pt x="6084" y="3458"/>
                    <a:pt x="5893" y="3268"/>
                    <a:pt x="5893" y="3035"/>
                  </a:cubicBezTo>
                  <a:cubicBezTo>
                    <a:pt x="5893" y="2802"/>
                    <a:pt x="6084" y="2612"/>
                    <a:pt x="6317" y="2612"/>
                  </a:cubicBezTo>
                  <a:close/>
                  <a:moveTo>
                    <a:pt x="10798" y="1512"/>
                  </a:moveTo>
                  <a:cubicBezTo>
                    <a:pt x="11032" y="1512"/>
                    <a:pt x="11222" y="1702"/>
                    <a:pt x="11222" y="1935"/>
                  </a:cubicBezTo>
                  <a:lnTo>
                    <a:pt x="11222" y="2486"/>
                  </a:lnTo>
                  <a:cubicBezTo>
                    <a:pt x="11222" y="2721"/>
                    <a:pt x="11032" y="2911"/>
                    <a:pt x="10798" y="2911"/>
                  </a:cubicBezTo>
                  <a:cubicBezTo>
                    <a:pt x="10563" y="2911"/>
                    <a:pt x="10377" y="2721"/>
                    <a:pt x="10377" y="2486"/>
                  </a:cubicBezTo>
                  <a:lnTo>
                    <a:pt x="10377" y="1935"/>
                  </a:lnTo>
                  <a:cubicBezTo>
                    <a:pt x="10377" y="1702"/>
                    <a:pt x="10563" y="1512"/>
                    <a:pt x="10798" y="1512"/>
                  </a:cubicBezTo>
                  <a:close/>
                  <a:moveTo>
                    <a:pt x="10798" y="0"/>
                  </a:moveTo>
                  <a:cubicBezTo>
                    <a:pt x="14012" y="0"/>
                    <a:pt x="17047" y="1436"/>
                    <a:pt x="19091" y="3878"/>
                  </a:cubicBezTo>
                  <a:lnTo>
                    <a:pt x="19091" y="3311"/>
                  </a:lnTo>
                  <a:cubicBezTo>
                    <a:pt x="19091" y="3078"/>
                    <a:pt x="19276" y="2887"/>
                    <a:pt x="19511" y="2887"/>
                  </a:cubicBezTo>
                  <a:cubicBezTo>
                    <a:pt x="19745" y="2887"/>
                    <a:pt x="19935" y="3078"/>
                    <a:pt x="19935" y="3311"/>
                  </a:cubicBezTo>
                  <a:lnTo>
                    <a:pt x="19935" y="4947"/>
                  </a:lnTo>
                  <a:cubicBezTo>
                    <a:pt x="19935" y="5182"/>
                    <a:pt x="19745" y="5371"/>
                    <a:pt x="19511" y="5371"/>
                  </a:cubicBezTo>
                  <a:lnTo>
                    <a:pt x="17876" y="5371"/>
                  </a:lnTo>
                  <a:cubicBezTo>
                    <a:pt x="17640" y="5371"/>
                    <a:pt x="17451" y="5182"/>
                    <a:pt x="17451" y="4947"/>
                  </a:cubicBezTo>
                  <a:cubicBezTo>
                    <a:pt x="17451" y="4713"/>
                    <a:pt x="17640" y="4527"/>
                    <a:pt x="17876" y="4527"/>
                  </a:cubicBezTo>
                  <a:lnTo>
                    <a:pt x="18524" y="4527"/>
                  </a:lnTo>
                  <a:cubicBezTo>
                    <a:pt x="16641" y="2208"/>
                    <a:pt x="13807" y="844"/>
                    <a:pt x="10798" y="844"/>
                  </a:cubicBezTo>
                  <a:cubicBezTo>
                    <a:pt x="5312" y="844"/>
                    <a:pt x="843" y="5312"/>
                    <a:pt x="843" y="10797"/>
                  </a:cubicBezTo>
                  <a:cubicBezTo>
                    <a:pt x="843" y="16287"/>
                    <a:pt x="5312" y="20751"/>
                    <a:pt x="10798" y="20751"/>
                  </a:cubicBezTo>
                  <a:cubicBezTo>
                    <a:pt x="16287" y="20751"/>
                    <a:pt x="20752" y="16287"/>
                    <a:pt x="20752" y="10797"/>
                  </a:cubicBezTo>
                  <a:cubicBezTo>
                    <a:pt x="20752" y="9906"/>
                    <a:pt x="20634" y="9019"/>
                    <a:pt x="20399" y="8165"/>
                  </a:cubicBezTo>
                  <a:cubicBezTo>
                    <a:pt x="20337" y="7941"/>
                    <a:pt x="20469" y="7706"/>
                    <a:pt x="20697" y="7647"/>
                  </a:cubicBezTo>
                  <a:cubicBezTo>
                    <a:pt x="20922" y="7583"/>
                    <a:pt x="21152" y="7715"/>
                    <a:pt x="21217" y="7941"/>
                  </a:cubicBezTo>
                  <a:cubicBezTo>
                    <a:pt x="21469" y="8871"/>
                    <a:pt x="21600" y="9829"/>
                    <a:pt x="21600" y="10797"/>
                  </a:cubicBezTo>
                  <a:cubicBezTo>
                    <a:pt x="21600" y="16751"/>
                    <a:pt x="16752" y="21600"/>
                    <a:pt x="10798" y="21600"/>
                  </a:cubicBezTo>
                  <a:cubicBezTo>
                    <a:pt x="4843" y="21600"/>
                    <a:pt x="0" y="16751"/>
                    <a:pt x="0" y="10797"/>
                  </a:cubicBezTo>
                  <a:cubicBezTo>
                    <a:pt x="0" y="4842"/>
                    <a:pt x="4843" y="0"/>
                    <a:pt x="10798" y="0"/>
                  </a:cubicBezTo>
                  <a:close/>
                </a:path>
              </a:pathLst>
            </a:custGeom>
            <a:solidFill>
              <a:schemeClr val="bg1"/>
            </a:solidFill>
            <a:ln w="12700" cap="flat" cmpd="sng">
              <a:noFill/>
              <a:prstDash val="solid"/>
              <a:round/>
            </a:ln>
          </p:spPr>
          <p:txBody>
            <a:bodyPr rtlCol="0" anchor="ctr"/>
            <a:lstStyle/>
            <a:p>
              <a:pPr algn="ctr"/>
              <a:endParaRPr/>
            </a:p>
          </p:txBody>
        </p:sp>
        <p:grpSp>
          <p:nvGrpSpPr>
            <p:cNvPr id="1101" name="组合"/>
            <p:cNvGrpSpPr>
              <a:grpSpLocks/>
            </p:cNvGrpSpPr>
            <p:nvPr/>
          </p:nvGrpSpPr>
          <p:grpSpPr>
            <a:xfrm>
              <a:off x="6369604" y="3320115"/>
              <a:ext cx="2084116" cy="830477"/>
              <a:chOff x="6369604" y="3320115"/>
              <a:chExt cx="2084116" cy="830477"/>
            </a:xfrm>
          </p:grpSpPr>
          <p:sp>
            <p:nvSpPr>
              <p:cNvPr id="1099" name="矩形"/>
              <p:cNvSpPr>
                <a:spLocks/>
              </p:cNvSpPr>
              <p:nvPr/>
            </p:nvSpPr>
            <p:spPr>
              <a:xfrm>
                <a:off x="6369604" y="3670534"/>
                <a:ext cx="2084116" cy="48005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100" b="0" i="0" u="none" strike="noStrike" kern="1200" cap="none" spc="0" baseline="0">
                    <a:solidFill>
                      <a:schemeClr val="tx1"/>
                    </a:solidFill>
                    <a:latin typeface="Arial" pitchFamily="34" charset="0"/>
                    <a:ea typeface="微软雅黑" charset="0"/>
                    <a:cs typeface="Arial" pitchFamily="34" charset="0"/>
                  </a:rPr>
                  <a:t>在相关行业中具有较高知名度或在相关消费群体中广为知晓</a:t>
                </a:r>
                <a:endParaRPr lang="zh-CN" altLang="en-US" sz="1100" b="0" i="0" u="none" strike="noStrike" kern="1200" cap="none" spc="0" baseline="0">
                  <a:solidFill>
                    <a:srgbClr val="808080"/>
                  </a:solidFill>
                  <a:latin typeface="Arial" pitchFamily="34" charset="0"/>
                  <a:ea typeface="微软雅黑" charset="0"/>
                  <a:cs typeface="Arial" pitchFamily="34" charset="0"/>
                </a:endParaRPr>
              </a:p>
            </p:txBody>
          </p:sp>
          <p:sp>
            <p:nvSpPr>
              <p:cNvPr id="1100" name="矩形"/>
              <p:cNvSpPr>
                <a:spLocks/>
              </p:cNvSpPr>
              <p:nvPr/>
            </p:nvSpPr>
            <p:spPr>
              <a:xfrm>
                <a:off x="6369604" y="3320115"/>
                <a:ext cx="2084115" cy="377141"/>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600" b="1" i="0" u="none" strike="noStrike" kern="1200" cap="none" spc="0" baseline="0">
                    <a:solidFill>
                      <a:schemeClr val="tx1"/>
                    </a:solidFill>
                    <a:latin typeface="Arial" pitchFamily="34" charset="0"/>
                    <a:ea typeface="微软雅黑" charset="0"/>
                    <a:cs typeface="Arial" pitchFamily="34" charset="0"/>
                  </a:rPr>
                  <a:t>具知名度</a:t>
                </a:r>
              </a:p>
            </p:txBody>
          </p:sp>
        </p:grpSp>
      </p:grpSp>
      <p:grpSp>
        <p:nvGrpSpPr>
          <p:cNvPr id="1109" name="组合"/>
          <p:cNvGrpSpPr>
            <a:grpSpLocks/>
          </p:cNvGrpSpPr>
          <p:nvPr/>
        </p:nvGrpSpPr>
        <p:grpSpPr>
          <a:xfrm>
            <a:off x="8817786" y="2075678"/>
            <a:ext cx="2396442" cy="3398248"/>
            <a:chOff x="8817786" y="2075678"/>
            <a:chExt cx="2396442" cy="3398248"/>
          </a:xfrm>
        </p:grpSpPr>
        <p:sp>
          <p:nvSpPr>
            <p:cNvPr id="1103" name="圆角矩形"/>
            <p:cNvSpPr>
              <a:spLocks/>
            </p:cNvSpPr>
            <p:nvPr/>
          </p:nvSpPr>
          <p:spPr>
            <a:xfrm>
              <a:off x="8817786" y="2075678"/>
              <a:ext cx="2396442" cy="3398248"/>
            </a:xfrm>
            <a:prstGeom prst="roundRect">
              <a:avLst>
                <a:gd name="adj" fmla="val 4245"/>
              </a:avLst>
            </a:prstGeom>
            <a:solidFill>
              <a:srgbClr val="F2F2F2"/>
            </a:solidFill>
            <a:ln w="12700" cap="flat" cmpd="sng">
              <a:noFill/>
              <a:prstDash val="solid"/>
              <a:round/>
            </a:ln>
          </p:spPr>
          <p:txBody>
            <a:bodyPr rtlCol="0" anchor="ctr"/>
            <a:lstStyle/>
            <a:p>
              <a:pPr algn="ctr"/>
              <a:endParaRPr/>
            </a:p>
          </p:txBody>
        </p:sp>
        <p:sp>
          <p:nvSpPr>
            <p:cNvPr id="1104" name="椭圆"/>
            <p:cNvSpPr>
              <a:spLocks/>
            </p:cNvSpPr>
            <p:nvPr/>
          </p:nvSpPr>
          <p:spPr>
            <a:xfrm>
              <a:off x="9635057" y="2316946"/>
              <a:ext cx="761900" cy="761899"/>
            </a:xfrm>
            <a:prstGeom prst="ellipse">
              <a:avLst/>
            </a:prstGeom>
            <a:solidFill>
              <a:schemeClr val="accent2"/>
            </a:solidFill>
            <a:ln w="12700" cap="flat" cmpd="sng">
              <a:noFill/>
              <a:prstDash val="solid"/>
              <a:round/>
            </a:ln>
          </p:spPr>
          <p:txBody>
            <a:bodyPr rtlCol="0" anchor="ctr"/>
            <a:lstStyle/>
            <a:p>
              <a:pPr algn="ctr"/>
              <a:endParaRPr/>
            </a:p>
          </p:txBody>
        </p:sp>
        <p:sp>
          <p:nvSpPr>
            <p:cNvPr id="1105" name="曲线"/>
            <p:cNvSpPr>
              <a:spLocks/>
            </p:cNvSpPr>
            <p:nvPr/>
          </p:nvSpPr>
          <p:spPr>
            <a:xfrm>
              <a:off x="9846167" y="2528317"/>
              <a:ext cx="339681" cy="339159"/>
            </a:xfrm>
            <a:custGeom>
              <a:avLst/>
              <a:gdLst>
                <a:gd name="T1" fmla="*/ 0 w 21600"/>
                <a:gd name="T2" fmla="*/ 0 h 21600"/>
                <a:gd name="T3" fmla="*/ 21600 w 21600"/>
                <a:gd name="T4" fmla="*/ 21600 h 21600"/>
              </a:gdLst>
              <a:ahLst/>
              <a:cxnLst/>
              <a:rect l="T1" t="T2" r="T3" b="T4"/>
              <a:pathLst>
                <a:path w="21600" h="21600">
                  <a:moveTo>
                    <a:pt x="14039" y="12596"/>
                  </a:moveTo>
                  <a:cubicBezTo>
                    <a:pt x="14239" y="12596"/>
                    <a:pt x="14399" y="12758"/>
                    <a:pt x="14399" y="12957"/>
                  </a:cubicBezTo>
                  <a:lnTo>
                    <a:pt x="14399" y="18359"/>
                  </a:lnTo>
                  <a:cubicBezTo>
                    <a:pt x="14399" y="19349"/>
                    <a:pt x="13592" y="20156"/>
                    <a:pt x="12599" y="20156"/>
                  </a:cubicBezTo>
                  <a:lnTo>
                    <a:pt x="7559" y="20156"/>
                  </a:lnTo>
                  <a:cubicBezTo>
                    <a:pt x="7364" y="20156"/>
                    <a:pt x="7201" y="19995"/>
                    <a:pt x="7201" y="19800"/>
                  </a:cubicBezTo>
                  <a:cubicBezTo>
                    <a:pt x="7201" y="19599"/>
                    <a:pt x="7364" y="19438"/>
                    <a:pt x="7559" y="19438"/>
                  </a:cubicBezTo>
                  <a:lnTo>
                    <a:pt x="12599" y="19438"/>
                  </a:lnTo>
                  <a:cubicBezTo>
                    <a:pt x="13194" y="19438"/>
                    <a:pt x="13681" y="18954"/>
                    <a:pt x="13681" y="18359"/>
                  </a:cubicBezTo>
                  <a:lnTo>
                    <a:pt x="13681" y="12957"/>
                  </a:lnTo>
                  <a:cubicBezTo>
                    <a:pt x="13681" y="12758"/>
                    <a:pt x="13839" y="12596"/>
                    <a:pt x="14039" y="12596"/>
                  </a:cubicBezTo>
                  <a:close/>
                  <a:moveTo>
                    <a:pt x="4680" y="9355"/>
                  </a:moveTo>
                  <a:cubicBezTo>
                    <a:pt x="4878" y="9355"/>
                    <a:pt x="5040" y="9517"/>
                    <a:pt x="5040" y="9716"/>
                  </a:cubicBezTo>
                  <a:lnTo>
                    <a:pt x="5040" y="11877"/>
                  </a:lnTo>
                  <a:cubicBezTo>
                    <a:pt x="5040" y="12072"/>
                    <a:pt x="4878" y="12235"/>
                    <a:pt x="4680" y="12235"/>
                  </a:cubicBezTo>
                  <a:cubicBezTo>
                    <a:pt x="4480" y="12235"/>
                    <a:pt x="4319" y="12072"/>
                    <a:pt x="4319" y="11877"/>
                  </a:cubicBezTo>
                  <a:lnTo>
                    <a:pt x="4319" y="9716"/>
                  </a:lnTo>
                  <a:cubicBezTo>
                    <a:pt x="4319" y="9517"/>
                    <a:pt x="4480" y="9355"/>
                    <a:pt x="4680" y="9355"/>
                  </a:cubicBezTo>
                  <a:close/>
                  <a:moveTo>
                    <a:pt x="17386" y="6941"/>
                  </a:moveTo>
                  <a:cubicBezTo>
                    <a:pt x="17525" y="6799"/>
                    <a:pt x="17753" y="6799"/>
                    <a:pt x="17897" y="6941"/>
                  </a:cubicBezTo>
                  <a:lnTo>
                    <a:pt x="21493" y="10542"/>
                  </a:lnTo>
                  <a:cubicBezTo>
                    <a:pt x="21528" y="10574"/>
                    <a:pt x="21554" y="10615"/>
                    <a:pt x="21572" y="10660"/>
                  </a:cubicBezTo>
                  <a:cubicBezTo>
                    <a:pt x="21607" y="10749"/>
                    <a:pt x="21607" y="10846"/>
                    <a:pt x="21572" y="10935"/>
                  </a:cubicBezTo>
                  <a:cubicBezTo>
                    <a:pt x="21554" y="10980"/>
                    <a:pt x="21528" y="11016"/>
                    <a:pt x="21493" y="11051"/>
                  </a:cubicBezTo>
                  <a:lnTo>
                    <a:pt x="17897" y="14650"/>
                  </a:lnTo>
                  <a:cubicBezTo>
                    <a:pt x="17823" y="14723"/>
                    <a:pt x="17732" y="14757"/>
                    <a:pt x="17639" y="14757"/>
                  </a:cubicBezTo>
                  <a:cubicBezTo>
                    <a:pt x="17549" y="14757"/>
                    <a:pt x="17456" y="14723"/>
                    <a:pt x="17386" y="14650"/>
                  </a:cubicBezTo>
                  <a:cubicBezTo>
                    <a:pt x="17244" y="14510"/>
                    <a:pt x="17244" y="14283"/>
                    <a:pt x="17386" y="14143"/>
                  </a:cubicBezTo>
                  <a:lnTo>
                    <a:pt x="20371" y="11156"/>
                  </a:lnTo>
                  <a:lnTo>
                    <a:pt x="8281" y="11156"/>
                  </a:lnTo>
                  <a:cubicBezTo>
                    <a:pt x="8081" y="11156"/>
                    <a:pt x="7920" y="10994"/>
                    <a:pt x="7920" y="10796"/>
                  </a:cubicBezTo>
                  <a:cubicBezTo>
                    <a:pt x="7920" y="10597"/>
                    <a:pt x="8081" y="10434"/>
                    <a:pt x="8281" y="10434"/>
                  </a:cubicBezTo>
                  <a:lnTo>
                    <a:pt x="20371" y="10434"/>
                  </a:lnTo>
                  <a:lnTo>
                    <a:pt x="17386" y="7452"/>
                  </a:lnTo>
                  <a:cubicBezTo>
                    <a:pt x="17244" y="7309"/>
                    <a:pt x="17244" y="7081"/>
                    <a:pt x="17386" y="6941"/>
                  </a:cubicBezTo>
                  <a:close/>
                  <a:moveTo>
                    <a:pt x="7514" y="1435"/>
                  </a:moveTo>
                  <a:lnTo>
                    <a:pt x="12599" y="1435"/>
                  </a:lnTo>
                  <a:cubicBezTo>
                    <a:pt x="13592" y="1435"/>
                    <a:pt x="14399" y="2241"/>
                    <a:pt x="14399" y="3236"/>
                  </a:cubicBezTo>
                  <a:lnTo>
                    <a:pt x="14399" y="8637"/>
                  </a:lnTo>
                  <a:cubicBezTo>
                    <a:pt x="14399" y="8833"/>
                    <a:pt x="14239" y="8995"/>
                    <a:pt x="14039" y="8995"/>
                  </a:cubicBezTo>
                  <a:cubicBezTo>
                    <a:pt x="13839" y="8995"/>
                    <a:pt x="13681" y="8833"/>
                    <a:pt x="13681" y="8637"/>
                  </a:cubicBezTo>
                  <a:lnTo>
                    <a:pt x="13681" y="3236"/>
                  </a:lnTo>
                  <a:cubicBezTo>
                    <a:pt x="13681" y="2640"/>
                    <a:pt x="13194" y="2157"/>
                    <a:pt x="12599" y="2157"/>
                  </a:cubicBezTo>
                  <a:lnTo>
                    <a:pt x="7514" y="2157"/>
                  </a:lnTo>
                  <a:cubicBezTo>
                    <a:pt x="7315" y="2157"/>
                    <a:pt x="7154" y="1995"/>
                    <a:pt x="7154" y="1795"/>
                  </a:cubicBezTo>
                  <a:cubicBezTo>
                    <a:pt x="7154" y="1596"/>
                    <a:pt x="7315" y="1435"/>
                    <a:pt x="7514" y="1435"/>
                  </a:cubicBezTo>
                  <a:close/>
                  <a:moveTo>
                    <a:pt x="5230" y="716"/>
                  </a:moveTo>
                  <a:cubicBezTo>
                    <a:pt x="5150" y="716"/>
                    <a:pt x="5068" y="733"/>
                    <a:pt x="4979" y="766"/>
                  </a:cubicBezTo>
                  <a:lnTo>
                    <a:pt x="1572" y="2127"/>
                  </a:lnTo>
                  <a:cubicBezTo>
                    <a:pt x="885" y="2384"/>
                    <a:pt x="720" y="2599"/>
                    <a:pt x="720" y="3236"/>
                  </a:cubicBezTo>
                  <a:lnTo>
                    <a:pt x="720" y="18361"/>
                  </a:lnTo>
                  <a:cubicBezTo>
                    <a:pt x="720" y="18995"/>
                    <a:pt x="885" y="19213"/>
                    <a:pt x="1566" y="19463"/>
                  </a:cubicBezTo>
                  <a:lnTo>
                    <a:pt x="4986" y="20834"/>
                  </a:lnTo>
                  <a:cubicBezTo>
                    <a:pt x="5068" y="20861"/>
                    <a:pt x="5150" y="20880"/>
                    <a:pt x="5230" y="20880"/>
                  </a:cubicBezTo>
                  <a:cubicBezTo>
                    <a:pt x="5545" y="20880"/>
                    <a:pt x="5757" y="20590"/>
                    <a:pt x="5757" y="20163"/>
                  </a:cubicBezTo>
                  <a:lnTo>
                    <a:pt x="5757" y="1435"/>
                  </a:lnTo>
                  <a:cubicBezTo>
                    <a:pt x="5757" y="1004"/>
                    <a:pt x="5545" y="716"/>
                    <a:pt x="5230" y="716"/>
                  </a:cubicBezTo>
                  <a:close/>
                  <a:moveTo>
                    <a:pt x="5391" y="10"/>
                  </a:moveTo>
                  <a:cubicBezTo>
                    <a:pt x="6020" y="97"/>
                    <a:pt x="6479" y="666"/>
                    <a:pt x="6479" y="1435"/>
                  </a:cubicBezTo>
                  <a:lnTo>
                    <a:pt x="6479" y="20163"/>
                  </a:lnTo>
                  <a:cubicBezTo>
                    <a:pt x="6479" y="20995"/>
                    <a:pt x="5954" y="21600"/>
                    <a:pt x="5230" y="21600"/>
                  </a:cubicBezTo>
                  <a:cubicBezTo>
                    <a:pt x="5065" y="21600"/>
                    <a:pt x="4895" y="21567"/>
                    <a:pt x="4727" y="21504"/>
                  </a:cubicBezTo>
                  <a:lnTo>
                    <a:pt x="1305" y="20134"/>
                  </a:lnTo>
                  <a:cubicBezTo>
                    <a:pt x="356" y="19782"/>
                    <a:pt x="0" y="19302"/>
                    <a:pt x="0" y="18361"/>
                  </a:cubicBezTo>
                  <a:lnTo>
                    <a:pt x="0" y="3236"/>
                  </a:lnTo>
                  <a:cubicBezTo>
                    <a:pt x="0" y="2296"/>
                    <a:pt x="356" y="1811"/>
                    <a:pt x="1315" y="1457"/>
                  </a:cubicBezTo>
                  <a:lnTo>
                    <a:pt x="4716" y="97"/>
                  </a:lnTo>
                  <a:cubicBezTo>
                    <a:pt x="4953" y="6"/>
                    <a:pt x="5181" y="-17"/>
                    <a:pt x="5391" y="10"/>
                  </a:cubicBezTo>
                  <a:close/>
                </a:path>
              </a:pathLst>
            </a:custGeom>
            <a:solidFill>
              <a:schemeClr val="bg1"/>
            </a:solidFill>
            <a:ln w="12700" cap="flat" cmpd="sng">
              <a:noFill/>
              <a:prstDash val="solid"/>
              <a:round/>
            </a:ln>
          </p:spPr>
          <p:txBody>
            <a:bodyPr rtlCol="0" anchor="ctr"/>
            <a:lstStyle/>
            <a:p>
              <a:pPr algn="ctr"/>
              <a:endParaRPr/>
            </a:p>
          </p:txBody>
        </p:sp>
        <p:grpSp>
          <p:nvGrpSpPr>
            <p:cNvPr id="1108" name="组合"/>
            <p:cNvGrpSpPr>
              <a:grpSpLocks/>
            </p:cNvGrpSpPr>
            <p:nvPr/>
          </p:nvGrpSpPr>
          <p:grpSpPr>
            <a:xfrm>
              <a:off x="8973946" y="3320115"/>
              <a:ext cx="2084117" cy="636130"/>
              <a:chOff x="8973946" y="3320115"/>
              <a:chExt cx="2084117" cy="636130"/>
            </a:xfrm>
          </p:grpSpPr>
          <p:sp>
            <p:nvSpPr>
              <p:cNvPr id="1106" name="矩形"/>
              <p:cNvSpPr>
                <a:spLocks/>
              </p:cNvSpPr>
              <p:nvPr/>
            </p:nvSpPr>
            <p:spPr>
              <a:xfrm>
                <a:off x="8973946" y="3670534"/>
                <a:ext cx="2084117" cy="285711"/>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100" b="0" i="0" u="none" strike="noStrike" kern="1200" cap="none" spc="0" baseline="0">
                    <a:solidFill>
                      <a:schemeClr val="tx1"/>
                    </a:solidFill>
                    <a:latin typeface="Arial" pitchFamily="34" charset="0"/>
                    <a:ea typeface="微软雅黑" charset="0"/>
                    <a:cs typeface="Arial" pitchFamily="34" charset="0"/>
                  </a:rPr>
                  <a:t>属国家政策明确支持的产业</a:t>
                </a:r>
                <a:endParaRPr lang="zh-CN" altLang="en-US" sz="1100" b="0" i="0" u="none" strike="noStrike" kern="1200" cap="none" spc="0" baseline="0">
                  <a:solidFill>
                    <a:srgbClr val="808080"/>
                  </a:solidFill>
                  <a:latin typeface="Arial" pitchFamily="34" charset="0"/>
                  <a:ea typeface="微软雅黑" charset="0"/>
                  <a:cs typeface="Arial" pitchFamily="34" charset="0"/>
                </a:endParaRPr>
              </a:p>
            </p:txBody>
          </p:sp>
          <p:sp>
            <p:nvSpPr>
              <p:cNvPr id="1107" name="矩形"/>
              <p:cNvSpPr>
                <a:spLocks/>
              </p:cNvSpPr>
              <p:nvPr/>
            </p:nvSpPr>
            <p:spPr>
              <a:xfrm>
                <a:off x="8973946" y="3320115"/>
                <a:ext cx="2084116" cy="377141"/>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600" b="1" i="0" u="none" strike="noStrike" kern="1200" cap="none" spc="0" baseline="0">
                    <a:solidFill>
                      <a:schemeClr val="tx1"/>
                    </a:solidFill>
                    <a:latin typeface="Arial" pitchFamily="34" charset="0"/>
                    <a:ea typeface="微软雅黑" charset="0"/>
                    <a:cs typeface="Arial" pitchFamily="34" charset="0"/>
                  </a:rPr>
                  <a:t>政策支持产业</a:t>
                </a:r>
              </a:p>
            </p:txBody>
          </p:sp>
        </p:grpSp>
      </p:grpSp>
      <p:sp>
        <p:nvSpPr>
          <p:cNvPr id="1110" name="等腰三角形"/>
          <p:cNvSpPr>
            <a:spLocks/>
          </p:cNvSpPr>
          <p:nvPr/>
        </p:nvSpPr>
        <p:spPr>
          <a:xfrm rot="10800000" flipV="1">
            <a:off x="10054476" y="5086135"/>
            <a:ext cx="2135933" cy="1771419"/>
          </a:xfrm>
          <a:prstGeom prst="triangle">
            <a:avLst>
              <a:gd name="adj" fmla="val 0"/>
            </a:avLst>
          </a:prstGeom>
          <a:solidFill>
            <a:srgbClr val="4C4676"/>
          </a:solidFill>
          <a:ln w="12700" cap="flat" cmpd="sng">
            <a:noFill/>
            <a:prstDash val="solid"/>
            <a:round/>
          </a:ln>
        </p:spPr>
        <p:txBody>
          <a:bodyPr rtlCol="0" anchor="ctr"/>
          <a:lstStyle/>
          <a:p>
            <a:pPr algn="ctr"/>
            <a:endParaRPr/>
          </a:p>
        </p:txBody>
      </p:sp>
      <p:sp>
        <p:nvSpPr>
          <p:cNvPr id="1111" name="等腰三角形"/>
          <p:cNvSpPr>
            <a:spLocks/>
          </p:cNvSpPr>
          <p:nvPr/>
        </p:nvSpPr>
        <p:spPr>
          <a:xfrm flipV="1">
            <a:off x="0" y="446"/>
            <a:ext cx="3774304" cy="3428553"/>
          </a:xfrm>
          <a:prstGeom prst="triangle">
            <a:avLst>
              <a:gd name="adj" fmla="val 0"/>
            </a:avLst>
          </a:prstGeom>
          <a:solidFill>
            <a:schemeClr val="accent1"/>
          </a:solidFill>
          <a:ln w="12700" cap="flat" cmpd="sng">
            <a:noFill/>
            <a:prstDash val="solid"/>
            <a:round/>
          </a:ln>
        </p:spPr>
        <p:txBody>
          <a:bodyPr rtlCol="0" anchor="ctr"/>
          <a:lstStyle/>
          <a:p>
            <a:pPr algn="ctr"/>
            <a:endParaRPr/>
          </a:p>
        </p:txBody>
      </p:sp>
    </p:spTree>
    <p:extLst>
      <p:ext uri="{BB962C8B-B14F-4D97-AF65-F5344CB8AC3E}">
        <p14:creationId xmlns:p14="http://schemas.microsoft.com/office/powerpoint/2010/main" val="49559940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0"/>
                                  </p:stCondLst>
                                  <p:childTnLst>
                                    <p:set>
                                      <p:cBhvr>
                                        <p:cTn id="6" dur="1" fill="hold">
                                          <p:stCondLst>
                                            <p:cond delay="0"/>
                                          </p:stCondLst>
                                        </p:cTn>
                                        <p:tgtEl>
                                          <p:spTgt spid="1088"/>
                                        </p:tgtEl>
                                        <p:attrNameLst>
                                          <p:attrName>style.visibility</p:attrName>
                                        </p:attrNameLst>
                                      </p:cBhvr>
                                      <p:to>
                                        <p:strVal val="visible"/>
                                      </p:to>
                                    </p:set>
                                    <p:anim calcmode="lin" valueType="num">
                                      <p:cBhvr additive="base">
                                        <p:cTn id="7" dur="500"/>
                                        <p:tgtEl>
                                          <p:spTgt spid="1088"/>
                                        </p:tgtEl>
                                        <p:attrNameLst>
                                          <p:attrName>ppt_y</p:attrName>
                                        </p:attrNameLst>
                                      </p:cBhvr>
                                      <p:tavLst>
                                        <p:tav tm="0">
                                          <p:val>
                                            <p:strVal val="#ppt_y-#ppt_h*1.125000"/>
                                          </p:val>
                                        </p:tav>
                                        <p:tav tm="100000">
                                          <p:val>
                                            <p:strVal val="#ppt_y"/>
                                          </p:val>
                                        </p:tav>
                                      </p:tavLst>
                                    </p:anim>
                                    <p:animEffect transition="in" filter="wipe(down)">
                                      <p:cBhvr>
                                        <p:cTn id="8" dur="500"/>
                                        <p:tgtEl>
                                          <p:spTgt spid="1088"/>
                                        </p:tgtEl>
                                      </p:cBhvr>
                                    </p:animEffect>
                                  </p:childTnLst>
                                </p:cTn>
                              </p:par>
                            </p:childTnLst>
                          </p:cTn>
                        </p:par>
                        <p:par>
                          <p:cTn id="9" fill="hold">
                            <p:stCondLst>
                              <p:cond delay="500"/>
                            </p:stCondLst>
                            <p:childTnLst>
                              <p:par>
                                <p:cTn id="10" presetID="12" presetClass="entr" presetSubtype="1" fill="hold" grpId="0" nodeType="afterEffect">
                                  <p:stCondLst>
                                    <p:cond delay="0"/>
                                  </p:stCondLst>
                                  <p:childTnLst>
                                    <p:set>
                                      <p:cBhvr>
                                        <p:cTn id="11" dur="1" fill="hold">
                                          <p:stCondLst>
                                            <p:cond delay="0"/>
                                          </p:stCondLst>
                                        </p:cTn>
                                        <p:tgtEl>
                                          <p:spTgt spid="1095"/>
                                        </p:tgtEl>
                                        <p:attrNameLst>
                                          <p:attrName>style.visibility</p:attrName>
                                        </p:attrNameLst>
                                      </p:cBhvr>
                                      <p:to>
                                        <p:strVal val="visible"/>
                                      </p:to>
                                    </p:set>
                                    <p:anim calcmode="lin" valueType="num">
                                      <p:cBhvr additive="base">
                                        <p:cTn id="12" dur="500"/>
                                        <p:tgtEl>
                                          <p:spTgt spid="1095"/>
                                        </p:tgtEl>
                                        <p:attrNameLst>
                                          <p:attrName>ppt_y</p:attrName>
                                        </p:attrNameLst>
                                      </p:cBhvr>
                                      <p:tavLst>
                                        <p:tav tm="0">
                                          <p:val>
                                            <p:strVal val="#ppt_y-#ppt_h*1.125000"/>
                                          </p:val>
                                        </p:tav>
                                        <p:tav tm="100000">
                                          <p:val>
                                            <p:strVal val="#ppt_y"/>
                                          </p:val>
                                        </p:tav>
                                      </p:tavLst>
                                    </p:anim>
                                    <p:animEffect transition="in" filter="wipe(down)">
                                      <p:cBhvr>
                                        <p:cTn id="13" dur="500"/>
                                        <p:tgtEl>
                                          <p:spTgt spid="1095"/>
                                        </p:tgtEl>
                                      </p:cBhvr>
                                    </p:animEffect>
                                  </p:childTnLst>
                                </p:cTn>
                              </p:par>
                            </p:childTnLst>
                          </p:cTn>
                        </p:par>
                        <p:par>
                          <p:cTn id="14" fill="hold">
                            <p:stCondLst>
                              <p:cond delay="1000"/>
                            </p:stCondLst>
                            <p:childTnLst>
                              <p:par>
                                <p:cTn id="15" presetID="12" presetClass="entr" presetSubtype="1" fill="hold" grpId="0" nodeType="afterEffect">
                                  <p:stCondLst>
                                    <p:cond delay="0"/>
                                  </p:stCondLst>
                                  <p:childTnLst>
                                    <p:set>
                                      <p:cBhvr>
                                        <p:cTn id="16" dur="1" fill="hold">
                                          <p:stCondLst>
                                            <p:cond delay="0"/>
                                          </p:stCondLst>
                                        </p:cTn>
                                        <p:tgtEl>
                                          <p:spTgt spid="1102"/>
                                        </p:tgtEl>
                                        <p:attrNameLst>
                                          <p:attrName>style.visibility</p:attrName>
                                        </p:attrNameLst>
                                      </p:cBhvr>
                                      <p:to>
                                        <p:strVal val="visible"/>
                                      </p:to>
                                    </p:set>
                                    <p:anim calcmode="lin" valueType="num">
                                      <p:cBhvr additive="base">
                                        <p:cTn id="17" dur="500"/>
                                        <p:tgtEl>
                                          <p:spTgt spid="1102"/>
                                        </p:tgtEl>
                                        <p:attrNameLst>
                                          <p:attrName>ppt_y</p:attrName>
                                        </p:attrNameLst>
                                      </p:cBhvr>
                                      <p:tavLst>
                                        <p:tav tm="0">
                                          <p:val>
                                            <p:strVal val="#ppt_y-#ppt_h*1.125000"/>
                                          </p:val>
                                        </p:tav>
                                        <p:tav tm="100000">
                                          <p:val>
                                            <p:strVal val="#ppt_y"/>
                                          </p:val>
                                        </p:tav>
                                      </p:tavLst>
                                    </p:anim>
                                    <p:animEffect transition="in" filter="wipe(down)">
                                      <p:cBhvr>
                                        <p:cTn id="18" dur="500"/>
                                        <p:tgtEl>
                                          <p:spTgt spid="1102"/>
                                        </p:tgtEl>
                                      </p:cBhvr>
                                    </p:animEffect>
                                  </p:childTnLst>
                                </p:cTn>
                              </p:par>
                            </p:childTnLst>
                          </p:cTn>
                        </p:par>
                        <p:par>
                          <p:cTn id="19" fill="hold">
                            <p:stCondLst>
                              <p:cond delay="1500"/>
                            </p:stCondLst>
                            <p:childTnLst>
                              <p:par>
                                <p:cTn id="20" presetID="12" presetClass="entr" presetSubtype="1" fill="hold" grpId="0" nodeType="afterEffect">
                                  <p:stCondLst>
                                    <p:cond delay="0"/>
                                  </p:stCondLst>
                                  <p:childTnLst>
                                    <p:set>
                                      <p:cBhvr>
                                        <p:cTn id="21" dur="1" fill="hold">
                                          <p:stCondLst>
                                            <p:cond delay="0"/>
                                          </p:stCondLst>
                                        </p:cTn>
                                        <p:tgtEl>
                                          <p:spTgt spid="1109"/>
                                        </p:tgtEl>
                                        <p:attrNameLst>
                                          <p:attrName>style.visibility</p:attrName>
                                        </p:attrNameLst>
                                      </p:cBhvr>
                                      <p:to>
                                        <p:strVal val="visible"/>
                                      </p:to>
                                    </p:set>
                                    <p:anim calcmode="lin" valueType="num">
                                      <p:cBhvr additive="base">
                                        <p:cTn id="22" dur="500"/>
                                        <p:tgtEl>
                                          <p:spTgt spid="1109"/>
                                        </p:tgtEl>
                                        <p:attrNameLst>
                                          <p:attrName>ppt_y</p:attrName>
                                        </p:attrNameLst>
                                      </p:cBhvr>
                                      <p:tavLst>
                                        <p:tav tm="0">
                                          <p:val>
                                            <p:strVal val="#ppt_y-#ppt_h*1.125000"/>
                                          </p:val>
                                        </p:tav>
                                        <p:tav tm="100000">
                                          <p:val>
                                            <p:strVal val="#ppt_y"/>
                                          </p:val>
                                        </p:tav>
                                      </p:tavLst>
                                    </p:anim>
                                    <p:animEffect transition="in" filter="wipe(down)">
                                      <p:cBhvr>
                                        <p:cTn id="23" dur="500"/>
                                        <p:tgtEl>
                                          <p:spTgt spid="1109"/>
                                        </p:tgtEl>
                                      </p:cBhvr>
                                    </p:animEffect>
                                  </p:childTnLst>
                                </p:cTn>
                              </p:par>
                              <p:par>
                                <p:cTn id="24" presetID="2" presetClass="entr" presetSubtype="6" fill="hold" grpId="0" nodeType="withEffect">
                                  <p:stCondLst>
                                    <p:cond delay="0"/>
                                  </p:stCondLst>
                                  <p:childTnLst>
                                    <p:set>
                                      <p:cBhvr>
                                        <p:cTn id="25" dur="1" fill="hold">
                                          <p:stCondLst>
                                            <p:cond delay="0"/>
                                          </p:stCondLst>
                                        </p:cTn>
                                        <p:tgtEl>
                                          <p:spTgt spid="1110"/>
                                        </p:tgtEl>
                                        <p:attrNameLst>
                                          <p:attrName>style.visibility</p:attrName>
                                        </p:attrNameLst>
                                      </p:cBhvr>
                                      <p:to>
                                        <p:strVal val="visible"/>
                                      </p:to>
                                    </p:set>
                                    <p:anim calcmode="lin" valueType="num">
                                      <p:cBhvr additive="base">
                                        <p:cTn id="26" dur="500" fill="hold"/>
                                        <p:tgtEl>
                                          <p:spTgt spid="1110"/>
                                        </p:tgtEl>
                                        <p:attrNameLst>
                                          <p:attrName>ppt_x</p:attrName>
                                        </p:attrNameLst>
                                      </p:cBhvr>
                                      <p:tavLst>
                                        <p:tav tm="0">
                                          <p:val>
                                            <p:strVal val="1+#ppt_w/2"/>
                                          </p:val>
                                        </p:tav>
                                        <p:tav tm="100000">
                                          <p:val>
                                            <p:strVal val="#ppt_x"/>
                                          </p:val>
                                        </p:tav>
                                      </p:tavLst>
                                    </p:anim>
                                    <p:anim calcmode="lin" valueType="num">
                                      <p:cBhvr additive="base">
                                        <p:cTn id="27" dur="500" fill="hold"/>
                                        <p:tgtEl>
                                          <p:spTgt spid="1110"/>
                                        </p:tgtEl>
                                        <p:attrNameLst>
                                          <p:attrName>ppt_y</p:attrName>
                                        </p:attrNameLst>
                                      </p:cBhvr>
                                      <p:tavLst>
                                        <p:tav tm="0">
                                          <p:val>
                                            <p:strVal val="1+#ppt_h/2"/>
                                          </p:val>
                                        </p:tav>
                                        <p:tav tm="100000">
                                          <p:val>
                                            <p:strVal val="#ppt_y"/>
                                          </p:val>
                                        </p:tav>
                                      </p:tavLst>
                                    </p:anim>
                                  </p:childTnLst>
                                </p:cTn>
                              </p:par>
                              <p:par>
                                <p:cTn id="28" presetID="2" presetClass="entr" presetSubtype="9" fill="hold" grpId="0" nodeType="withEffect">
                                  <p:stCondLst>
                                    <p:cond delay="0"/>
                                  </p:stCondLst>
                                  <p:childTnLst>
                                    <p:set>
                                      <p:cBhvr>
                                        <p:cTn id="29" dur="1" fill="hold">
                                          <p:stCondLst>
                                            <p:cond delay="0"/>
                                          </p:stCondLst>
                                        </p:cTn>
                                        <p:tgtEl>
                                          <p:spTgt spid="1111"/>
                                        </p:tgtEl>
                                        <p:attrNameLst>
                                          <p:attrName>style.visibility</p:attrName>
                                        </p:attrNameLst>
                                      </p:cBhvr>
                                      <p:to>
                                        <p:strVal val="visible"/>
                                      </p:to>
                                    </p:set>
                                    <p:anim calcmode="lin" valueType="num">
                                      <p:cBhvr additive="base">
                                        <p:cTn id="30" dur="500" fill="hold"/>
                                        <p:tgtEl>
                                          <p:spTgt spid="1111"/>
                                        </p:tgtEl>
                                        <p:attrNameLst>
                                          <p:attrName>ppt_x</p:attrName>
                                        </p:attrNameLst>
                                      </p:cBhvr>
                                      <p:tavLst>
                                        <p:tav tm="0">
                                          <p:val>
                                            <p:strVal val="0-#ppt_w/2"/>
                                          </p:val>
                                        </p:tav>
                                        <p:tav tm="100000">
                                          <p:val>
                                            <p:strVal val="#ppt_x"/>
                                          </p:val>
                                        </p:tav>
                                      </p:tavLst>
                                    </p:anim>
                                    <p:anim calcmode="lin" valueType="num">
                                      <p:cBhvr additive="base">
                                        <p:cTn id="31" dur="500" fill="hold"/>
                                        <p:tgtEl>
                                          <p:spTgt spid="11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8" grpId="0" animBg="1"/>
      <p:bldP spid="1095" grpId="0" animBg="1"/>
      <p:bldP spid="1102" grpId="0" animBg="1"/>
      <p:bldP spid="1109" grpId="0" animBg="1"/>
      <p:bldP spid="1110" grpId="0" animBg="1"/>
      <p:bldP spid="1111"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 name="直线"/>
          <p:cNvSpPr>
            <a:spLocks/>
          </p:cNvSpPr>
          <p:nvPr/>
        </p:nvSpPr>
        <p:spPr>
          <a:xfrm>
            <a:off x="0" y="635363"/>
            <a:ext cx="4228549" cy="0"/>
          </a:xfrm>
          <a:prstGeom prst="line">
            <a:avLst/>
          </a:prstGeom>
          <a:noFill/>
          <a:ln w="6350" cap="flat" cmpd="sng">
            <a:solidFill>
              <a:srgbClr val="A6A6A6"/>
            </a:solidFill>
            <a:prstDash val="solid"/>
            <a:round/>
            <a:tailEnd type="oval" w="med" len="med"/>
          </a:ln>
        </p:spPr>
        <p:txBody>
          <a:bodyPr rtlCol="0" anchor="ctr"/>
          <a:lstStyle/>
          <a:p>
            <a:pPr algn="ctr"/>
            <a:endParaRPr/>
          </a:p>
        </p:txBody>
      </p:sp>
      <p:sp>
        <p:nvSpPr>
          <p:cNvPr id="1080" name="直线"/>
          <p:cNvSpPr>
            <a:spLocks/>
          </p:cNvSpPr>
          <p:nvPr/>
        </p:nvSpPr>
        <p:spPr>
          <a:xfrm>
            <a:off x="7961863" y="635363"/>
            <a:ext cx="4228549" cy="0"/>
          </a:xfrm>
          <a:prstGeom prst="line">
            <a:avLst/>
          </a:prstGeom>
          <a:noFill/>
          <a:ln w="6350" cap="flat" cmpd="sng">
            <a:solidFill>
              <a:srgbClr val="A6A6A6"/>
            </a:solidFill>
            <a:prstDash val="solid"/>
            <a:round/>
            <a:headEnd type="oval" w="med" len="med"/>
          </a:ln>
        </p:spPr>
        <p:txBody>
          <a:bodyPr rtlCol="0" anchor="ctr"/>
          <a:lstStyle/>
          <a:p>
            <a:pPr algn="ctr"/>
            <a:endParaRPr/>
          </a:p>
        </p:txBody>
      </p:sp>
      <p:sp>
        <p:nvSpPr>
          <p:cNvPr id="1081" name="矩形"/>
          <p:cNvSpPr>
            <a:spLocks/>
          </p:cNvSpPr>
          <p:nvPr/>
        </p:nvSpPr>
        <p:spPr>
          <a:xfrm>
            <a:off x="3133777" y="371722"/>
            <a:ext cx="7507606" cy="577215"/>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zh-CN" altLang="en-US" sz="3200" b="0" i="0" u="none" strike="noStrike" kern="1200" cap="none" spc="0" baseline="0">
                <a:solidFill>
                  <a:schemeClr val="tx1"/>
                </a:solidFill>
                <a:latin typeface="Arial" pitchFamily="34" charset="0"/>
                <a:ea typeface="微软雅黑" charset="0"/>
                <a:cs typeface="Arial" pitchFamily="34" charset="0"/>
              </a:rPr>
              <a:t>由地名和其他显著性文字组成的注册条件</a:t>
            </a:r>
            <a:endParaRPr lang="zh-CN" altLang="en-US" sz="3200" b="0" i="0" u="none" strike="noStrike" kern="1200" cap="none" spc="0" baseline="0">
              <a:solidFill>
                <a:schemeClr val="tx1"/>
              </a:solidFill>
              <a:latin typeface="Agency FB" pitchFamily="34" charset="0"/>
              <a:ea typeface="微软雅黑" charset="0"/>
              <a:cs typeface="Arial" pitchFamily="34" charset="0"/>
            </a:endParaRPr>
          </a:p>
        </p:txBody>
      </p:sp>
      <p:sp>
        <p:nvSpPr>
          <p:cNvPr id="1110" name="等腰三角形"/>
          <p:cNvSpPr>
            <a:spLocks/>
          </p:cNvSpPr>
          <p:nvPr/>
        </p:nvSpPr>
        <p:spPr>
          <a:xfrm rot="10800000" flipV="1">
            <a:off x="10054476" y="5086135"/>
            <a:ext cx="2135933" cy="1771419"/>
          </a:xfrm>
          <a:prstGeom prst="triangle">
            <a:avLst>
              <a:gd name="adj" fmla="val 0"/>
            </a:avLst>
          </a:prstGeom>
          <a:solidFill>
            <a:srgbClr val="4C4676"/>
          </a:solidFill>
          <a:ln w="12700" cap="flat" cmpd="sng">
            <a:noFill/>
            <a:prstDash val="solid"/>
            <a:round/>
          </a:ln>
        </p:spPr>
        <p:txBody>
          <a:bodyPr rtlCol="0" anchor="ctr"/>
          <a:lstStyle/>
          <a:p>
            <a:pPr algn="ctr"/>
            <a:endParaRPr/>
          </a:p>
        </p:txBody>
      </p:sp>
      <p:sp>
        <p:nvSpPr>
          <p:cNvPr id="1111" name="等腰三角形"/>
          <p:cNvSpPr>
            <a:spLocks/>
          </p:cNvSpPr>
          <p:nvPr/>
        </p:nvSpPr>
        <p:spPr>
          <a:xfrm flipV="1">
            <a:off x="0" y="446"/>
            <a:ext cx="3774304" cy="3428553"/>
          </a:xfrm>
          <a:prstGeom prst="triangle">
            <a:avLst>
              <a:gd name="adj" fmla="val 0"/>
            </a:avLst>
          </a:prstGeom>
          <a:solidFill>
            <a:schemeClr val="accent1"/>
          </a:solidFill>
          <a:ln w="12700" cap="flat" cmpd="sng">
            <a:noFill/>
            <a:prstDash val="solid"/>
            <a:round/>
          </a:ln>
        </p:spPr>
        <p:txBody>
          <a:bodyPr rtlCol="0" anchor="ctr"/>
          <a:lstStyle/>
          <a:p>
            <a:pPr algn="ctr"/>
            <a:endParaRPr/>
          </a:p>
        </p:txBody>
      </p:sp>
      <p:sp>
        <p:nvSpPr>
          <p:cNvPr id="2" name="文本框 1"/>
          <p:cNvSpPr txBox="1"/>
          <p:nvPr/>
        </p:nvSpPr>
        <p:spPr>
          <a:xfrm>
            <a:off x="1846616" y="1823047"/>
            <a:ext cx="1656230" cy="369332"/>
          </a:xfrm>
          <a:prstGeom prst="rect">
            <a:avLst/>
          </a:prstGeom>
          <a:noFill/>
        </p:spPr>
        <p:txBody>
          <a:bodyPr wrap="square" rtlCol="0">
            <a:spAutoFit/>
          </a:bodyPr>
          <a:lstStyle/>
          <a:p>
            <a:r>
              <a:rPr lang="zh-CN" altLang="en-US" b="1" dirty="0" smtClean="0"/>
              <a:t>使用证据</a:t>
            </a:r>
            <a:endParaRPr lang="zh-CN" altLang="en-US" b="1" dirty="0"/>
          </a:p>
        </p:txBody>
      </p:sp>
      <p:pic>
        <p:nvPicPr>
          <p:cNvPr id="3" name="图片 2"/>
          <p:cNvPicPr>
            <a:picLocks noChangeAspect="1"/>
          </p:cNvPicPr>
          <p:nvPr/>
        </p:nvPicPr>
        <p:blipFill>
          <a:blip r:embed="rId3"/>
          <a:stretch>
            <a:fillRect/>
          </a:stretch>
        </p:blipFill>
        <p:spPr>
          <a:xfrm>
            <a:off x="1335326" y="3645030"/>
            <a:ext cx="2923460" cy="1667455"/>
          </a:xfrm>
          <a:prstGeom prst="rect">
            <a:avLst/>
          </a:prstGeom>
        </p:spPr>
      </p:pic>
      <p:sp>
        <p:nvSpPr>
          <p:cNvPr id="4" name="文本框 3"/>
          <p:cNvSpPr txBox="1"/>
          <p:nvPr/>
        </p:nvSpPr>
        <p:spPr>
          <a:xfrm>
            <a:off x="1904151" y="2603554"/>
            <a:ext cx="1944270" cy="646331"/>
          </a:xfrm>
          <a:prstGeom prst="rect">
            <a:avLst/>
          </a:prstGeom>
          <a:noFill/>
        </p:spPr>
        <p:txBody>
          <a:bodyPr wrap="square" rtlCol="0">
            <a:spAutoFit/>
          </a:bodyPr>
          <a:lstStyle/>
          <a:p>
            <a:r>
              <a:rPr lang="zh-CN" altLang="en-US" dirty="0" smtClean="0"/>
              <a:t>发票：应有商标名称明确记载</a:t>
            </a:r>
            <a:endParaRPr lang="zh-CN" altLang="en-US" dirty="0"/>
          </a:p>
        </p:txBody>
      </p:sp>
      <p:sp>
        <p:nvSpPr>
          <p:cNvPr id="5" name="文本框 4"/>
          <p:cNvSpPr txBox="1"/>
          <p:nvPr/>
        </p:nvSpPr>
        <p:spPr>
          <a:xfrm>
            <a:off x="5686688" y="2742053"/>
            <a:ext cx="1944270" cy="369332"/>
          </a:xfrm>
          <a:prstGeom prst="rect">
            <a:avLst/>
          </a:prstGeom>
          <a:noFill/>
        </p:spPr>
        <p:txBody>
          <a:bodyPr wrap="square" rtlCol="0">
            <a:spAutoFit/>
          </a:bodyPr>
          <a:lstStyle/>
          <a:p>
            <a:r>
              <a:rPr lang="zh-CN" altLang="en-US" dirty="0" smtClean="0"/>
              <a:t>产品包装</a:t>
            </a:r>
            <a:endParaRPr lang="zh-CN" altLang="en-US" dirty="0"/>
          </a:p>
        </p:txBody>
      </p:sp>
      <p:pic>
        <p:nvPicPr>
          <p:cNvPr id="6" name="图片 5"/>
          <p:cNvPicPr>
            <a:picLocks noChangeAspect="1"/>
          </p:cNvPicPr>
          <p:nvPr/>
        </p:nvPicPr>
        <p:blipFill>
          <a:blip r:embed="rId4"/>
          <a:stretch>
            <a:fillRect/>
          </a:stretch>
        </p:blipFill>
        <p:spPr>
          <a:xfrm>
            <a:off x="4510986" y="3444008"/>
            <a:ext cx="3139712" cy="2091109"/>
          </a:xfrm>
          <a:prstGeom prst="rect">
            <a:avLst/>
          </a:prstGeom>
        </p:spPr>
      </p:pic>
      <p:pic>
        <p:nvPicPr>
          <p:cNvPr id="3074" name="Picture 2" descr="https://gimg2.baidu.com/image_search/src=http%3A%2F%2Fnimg.ws.126.net%2F%3Furl%3Dhttp%253A%252F%252Fdingyue.ws.126.net%252F2022%252F0801%252Fc51ad070j00rfxjv90017c000fe00bjm.jpg%26thumbnail%3D660x2147483647%26quality%3D80%26type%3Djpg&amp;refer=http%3A%2F%2Fnimg.ws.126.net&amp;app=2002&amp;size=f9999,10000&amp;q=a80&amp;n=0&amp;g=0n&amp;fmt=auto?sec=1664950488&amp;t=111f9e6fc679ccdf8e80253e6e5c02d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7516" y="3406746"/>
            <a:ext cx="2577669" cy="1930926"/>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8759576" y="2708900"/>
            <a:ext cx="1316561" cy="369332"/>
          </a:xfrm>
          <a:prstGeom prst="rect">
            <a:avLst/>
          </a:prstGeom>
          <a:noFill/>
        </p:spPr>
        <p:txBody>
          <a:bodyPr wrap="square" rtlCol="0">
            <a:spAutoFit/>
          </a:bodyPr>
          <a:lstStyle/>
          <a:p>
            <a:r>
              <a:rPr lang="zh-CN" altLang="en-US" dirty="0" smtClean="0"/>
              <a:t>招牌</a:t>
            </a:r>
            <a:endParaRPr lang="zh-CN" altLang="en-US" dirty="0"/>
          </a:p>
        </p:txBody>
      </p:sp>
    </p:spTree>
    <p:extLst>
      <p:ext uri="{BB962C8B-B14F-4D97-AF65-F5344CB8AC3E}">
        <p14:creationId xmlns:p14="http://schemas.microsoft.com/office/powerpoint/2010/main" val="2111485938"/>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110"/>
                                        </p:tgtEl>
                                        <p:attrNameLst>
                                          <p:attrName>style.visibility</p:attrName>
                                        </p:attrNameLst>
                                      </p:cBhvr>
                                      <p:to>
                                        <p:strVal val="visible"/>
                                      </p:to>
                                    </p:set>
                                    <p:anim calcmode="lin" valueType="num">
                                      <p:cBhvr additive="base">
                                        <p:cTn id="7" dur="500" fill="hold"/>
                                        <p:tgtEl>
                                          <p:spTgt spid="1110"/>
                                        </p:tgtEl>
                                        <p:attrNameLst>
                                          <p:attrName>ppt_x</p:attrName>
                                        </p:attrNameLst>
                                      </p:cBhvr>
                                      <p:tavLst>
                                        <p:tav tm="0">
                                          <p:val>
                                            <p:strVal val="1+#ppt_w/2"/>
                                          </p:val>
                                        </p:tav>
                                        <p:tav tm="100000">
                                          <p:val>
                                            <p:strVal val="#ppt_x"/>
                                          </p:val>
                                        </p:tav>
                                      </p:tavLst>
                                    </p:anim>
                                    <p:anim calcmode="lin" valueType="num">
                                      <p:cBhvr additive="base">
                                        <p:cTn id="8" dur="500" fill="hold"/>
                                        <p:tgtEl>
                                          <p:spTgt spid="1110"/>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111"/>
                                        </p:tgtEl>
                                        <p:attrNameLst>
                                          <p:attrName>style.visibility</p:attrName>
                                        </p:attrNameLst>
                                      </p:cBhvr>
                                      <p:to>
                                        <p:strVal val="visible"/>
                                      </p:to>
                                    </p:set>
                                    <p:anim calcmode="lin" valueType="num">
                                      <p:cBhvr additive="base">
                                        <p:cTn id="11" dur="500" fill="hold"/>
                                        <p:tgtEl>
                                          <p:spTgt spid="1111"/>
                                        </p:tgtEl>
                                        <p:attrNameLst>
                                          <p:attrName>ppt_x</p:attrName>
                                        </p:attrNameLst>
                                      </p:cBhvr>
                                      <p:tavLst>
                                        <p:tav tm="0">
                                          <p:val>
                                            <p:strVal val="0-#ppt_w/2"/>
                                          </p:val>
                                        </p:tav>
                                        <p:tav tm="100000">
                                          <p:val>
                                            <p:strVal val="#ppt_x"/>
                                          </p:val>
                                        </p:tav>
                                      </p:tavLst>
                                    </p:anim>
                                    <p:anim calcmode="lin" valueType="num">
                                      <p:cBhvr additive="base">
                                        <p:cTn id="12" dur="500" fill="hold"/>
                                        <p:tgtEl>
                                          <p:spTgt spid="11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 grpId="0" animBg="1"/>
      <p:bldP spid="11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 name="直线"/>
          <p:cNvSpPr>
            <a:spLocks/>
          </p:cNvSpPr>
          <p:nvPr/>
        </p:nvSpPr>
        <p:spPr>
          <a:xfrm>
            <a:off x="0" y="635363"/>
            <a:ext cx="4228549" cy="0"/>
          </a:xfrm>
          <a:prstGeom prst="line">
            <a:avLst/>
          </a:prstGeom>
          <a:noFill/>
          <a:ln w="6350" cap="flat" cmpd="sng">
            <a:solidFill>
              <a:srgbClr val="A6A6A6"/>
            </a:solidFill>
            <a:prstDash val="solid"/>
            <a:round/>
            <a:tailEnd type="oval" w="med" len="med"/>
          </a:ln>
        </p:spPr>
        <p:txBody>
          <a:bodyPr rtlCol="0" anchor="ctr"/>
          <a:lstStyle/>
          <a:p>
            <a:pPr algn="ctr"/>
            <a:endParaRPr/>
          </a:p>
        </p:txBody>
      </p:sp>
      <p:sp>
        <p:nvSpPr>
          <p:cNvPr id="1080" name="直线"/>
          <p:cNvSpPr>
            <a:spLocks/>
          </p:cNvSpPr>
          <p:nvPr/>
        </p:nvSpPr>
        <p:spPr>
          <a:xfrm>
            <a:off x="7961863" y="635363"/>
            <a:ext cx="4228549" cy="0"/>
          </a:xfrm>
          <a:prstGeom prst="line">
            <a:avLst/>
          </a:prstGeom>
          <a:noFill/>
          <a:ln w="6350" cap="flat" cmpd="sng">
            <a:solidFill>
              <a:srgbClr val="A6A6A6"/>
            </a:solidFill>
            <a:prstDash val="solid"/>
            <a:round/>
            <a:headEnd type="oval" w="med" len="med"/>
          </a:ln>
        </p:spPr>
        <p:txBody>
          <a:bodyPr rtlCol="0" anchor="ctr"/>
          <a:lstStyle/>
          <a:p>
            <a:pPr algn="ctr"/>
            <a:endParaRPr/>
          </a:p>
        </p:txBody>
      </p:sp>
      <p:sp>
        <p:nvSpPr>
          <p:cNvPr id="1081" name="矩形"/>
          <p:cNvSpPr>
            <a:spLocks/>
          </p:cNvSpPr>
          <p:nvPr/>
        </p:nvSpPr>
        <p:spPr>
          <a:xfrm>
            <a:off x="3133777" y="371722"/>
            <a:ext cx="7507606" cy="577215"/>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zh-CN" altLang="en-US" sz="3200" b="0" i="0" u="none" strike="noStrike" kern="1200" cap="none" spc="0" baseline="0">
                <a:solidFill>
                  <a:schemeClr val="tx1"/>
                </a:solidFill>
                <a:latin typeface="Arial" pitchFamily="34" charset="0"/>
                <a:ea typeface="微软雅黑" charset="0"/>
                <a:cs typeface="Arial" pitchFamily="34" charset="0"/>
              </a:rPr>
              <a:t>由地名和其他显著性文字组成的注册条件</a:t>
            </a:r>
            <a:endParaRPr lang="zh-CN" altLang="en-US" sz="3200" b="0" i="0" u="none" strike="noStrike" kern="1200" cap="none" spc="0" baseline="0">
              <a:solidFill>
                <a:schemeClr val="tx1"/>
              </a:solidFill>
              <a:latin typeface="Agency FB" pitchFamily="34" charset="0"/>
              <a:ea typeface="微软雅黑" charset="0"/>
              <a:cs typeface="Arial" pitchFamily="34" charset="0"/>
            </a:endParaRPr>
          </a:p>
        </p:txBody>
      </p:sp>
      <p:sp>
        <p:nvSpPr>
          <p:cNvPr id="1110" name="等腰三角形"/>
          <p:cNvSpPr>
            <a:spLocks/>
          </p:cNvSpPr>
          <p:nvPr/>
        </p:nvSpPr>
        <p:spPr>
          <a:xfrm rot="10800000" flipV="1">
            <a:off x="10054476" y="5086135"/>
            <a:ext cx="2135933" cy="1771419"/>
          </a:xfrm>
          <a:prstGeom prst="triangle">
            <a:avLst>
              <a:gd name="adj" fmla="val 0"/>
            </a:avLst>
          </a:prstGeom>
          <a:solidFill>
            <a:srgbClr val="4C4676"/>
          </a:solidFill>
          <a:ln w="12700" cap="flat" cmpd="sng">
            <a:noFill/>
            <a:prstDash val="solid"/>
            <a:round/>
          </a:ln>
        </p:spPr>
        <p:txBody>
          <a:bodyPr rtlCol="0" anchor="ctr"/>
          <a:lstStyle/>
          <a:p>
            <a:pPr algn="ctr"/>
            <a:endParaRPr/>
          </a:p>
        </p:txBody>
      </p:sp>
      <p:sp>
        <p:nvSpPr>
          <p:cNvPr id="1111" name="等腰三角形"/>
          <p:cNvSpPr>
            <a:spLocks/>
          </p:cNvSpPr>
          <p:nvPr/>
        </p:nvSpPr>
        <p:spPr>
          <a:xfrm flipV="1">
            <a:off x="0" y="446"/>
            <a:ext cx="3774304" cy="3428553"/>
          </a:xfrm>
          <a:prstGeom prst="triangle">
            <a:avLst>
              <a:gd name="adj" fmla="val 0"/>
            </a:avLst>
          </a:prstGeom>
          <a:solidFill>
            <a:schemeClr val="accent1"/>
          </a:solidFill>
          <a:ln w="12700" cap="flat" cmpd="sng">
            <a:noFill/>
            <a:prstDash val="solid"/>
            <a:round/>
          </a:ln>
        </p:spPr>
        <p:txBody>
          <a:bodyPr rtlCol="0" anchor="ctr"/>
          <a:lstStyle/>
          <a:p>
            <a:pPr algn="ctr"/>
            <a:endParaRPr/>
          </a:p>
        </p:txBody>
      </p:sp>
      <p:sp>
        <p:nvSpPr>
          <p:cNvPr id="2" name="文本框 1"/>
          <p:cNvSpPr txBox="1"/>
          <p:nvPr/>
        </p:nvSpPr>
        <p:spPr>
          <a:xfrm>
            <a:off x="1774606" y="1777218"/>
            <a:ext cx="1656230" cy="369332"/>
          </a:xfrm>
          <a:prstGeom prst="rect">
            <a:avLst/>
          </a:prstGeom>
          <a:noFill/>
        </p:spPr>
        <p:txBody>
          <a:bodyPr wrap="square" rtlCol="0">
            <a:spAutoFit/>
          </a:bodyPr>
          <a:lstStyle/>
          <a:p>
            <a:r>
              <a:rPr lang="zh-CN" altLang="en-US" b="1" dirty="0"/>
              <a:t>知名度</a:t>
            </a:r>
            <a:r>
              <a:rPr lang="zh-CN" altLang="en-US" b="1" dirty="0" smtClean="0"/>
              <a:t>证据</a:t>
            </a:r>
            <a:endParaRPr lang="zh-CN" altLang="en-US" b="1" dirty="0"/>
          </a:p>
        </p:txBody>
      </p:sp>
      <p:sp>
        <p:nvSpPr>
          <p:cNvPr id="4" name="文本框 3"/>
          <p:cNvSpPr txBox="1"/>
          <p:nvPr/>
        </p:nvSpPr>
        <p:spPr>
          <a:xfrm>
            <a:off x="1904151" y="2603554"/>
            <a:ext cx="1944270" cy="369332"/>
          </a:xfrm>
          <a:prstGeom prst="rect">
            <a:avLst/>
          </a:prstGeom>
          <a:noFill/>
        </p:spPr>
        <p:txBody>
          <a:bodyPr wrap="square" rtlCol="0">
            <a:spAutoFit/>
          </a:bodyPr>
          <a:lstStyle/>
          <a:p>
            <a:r>
              <a:rPr lang="zh-CN" altLang="en-US" dirty="0" smtClean="0"/>
              <a:t>新闻报道</a:t>
            </a:r>
            <a:endParaRPr lang="zh-CN" altLang="en-US" dirty="0"/>
          </a:p>
        </p:txBody>
      </p:sp>
      <p:sp>
        <p:nvSpPr>
          <p:cNvPr id="5" name="文本框 4"/>
          <p:cNvSpPr txBox="1"/>
          <p:nvPr/>
        </p:nvSpPr>
        <p:spPr>
          <a:xfrm>
            <a:off x="5686688" y="2742053"/>
            <a:ext cx="1944270" cy="369332"/>
          </a:xfrm>
          <a:prstGeom prst="rect">
            <a:avLst/>
          </a:prstGeom>
          <a:noFill/>
        </p:spPr>
        <p:txBody>
          <a:bodyPr wrap="square" rtlCol="0">
            <a:spAutoFit/>
          </a:bodyPr>
          <a:lstStyle/>
          <a:p>
            <a:r>
              <a:rPr lang="zh-CN" altLang="en-US" dirty="0" smtClean="0"/>
              <a:t>奖项</a:t>
            </a:r>
            <a:endParaRPr lang="zh-CN" altLang="en-US" dirty="0"/>
          </a:p>
        </p:txBody>
      </p:sp>
      <p:sp>
        <p:nvSpPr>
          <p:cNvPr id="7" name="文本框 6"/>
          <p:cNvSpPr txBox="1"/>
          <p:nvPr/>
        </p:nvSpPr>
        <p:spPr>
          <a:xfrm>
            <a:off x="8687566" y="2763229"/>
            <a:ext cx="1872259" cy="369332"/>
          </a:xfrm>
          <a:prstGeom prst="rect">
            <a:avLst/>
          </a:prstGeom>
          <a:noFill/>
        </p:spPr>
        <p:txBody>
          <a:bodyPr wrap="square" rtlCol="0">
            <a:spAutoFit/>
          </a:bodyPr>
          <a:lstStyle/>
          <a:p>
            <a:r>
              <a:rPr lang="zh-CN" altLang="en-US" dirty="0" smtClean="0"/>
              <a:t>协会、政府证明</a:t>
            </a:r>
            <a:endParaRPr lang="zh-CN" altLang="en-US" dirty="0"/>
          </a:p>
        </p:txBody>
      </p:sp>
      <p:pic>
        <p:nvPicPr>
          <p:cNvPr id="14" name="图片 13"/>
          <p:cNvPicPr>
            <a:picLocks noChangeAspect="1"/>
          </p:cNvPicPr>
          <p:nvPr/>
        </p:nvPicPr>
        <p:blipFill>
          <a:blip r:embed="rId3"/>
          <a:stretch>
            <a:fillRect/>
          </a:stretch>
        </p:blipFill>
        <p:spPr>
          <a:xfrm>
            <a:off x="942261" y="3461437"/>
            <a:ext cx="3080032" cy="1728240"/>
          </a:xfrm>
          <a:prstGeom prst="rect">
            <a:avLst/>
          </a:prstGeom>
        </p:spPr>
      </p:pic>
      <p:pic>
        <p:nvPicPr>
          <p:cNvPr id="8" name="图片 7"/>
          <p:cNvPicPr>
            <a:picLocks noChangeAspect="1"/>
          </p:cNvPicPr>
          <p:nvPr/>
        </p:nvPicPr>
        <p:blipFill>
          <a:blip r:embed="rId4"/>
          <a:stretch>
            <a:fillRect/>
          </a:stretch>
        </p:blipFill>
        <p:spPr>
          <a:xfrm>
            <a:off x="4451743" y="3406746"/>
            <a:ext cx="3198334" cy="1873165"/>
          </a:xfrm>
          <a:prstGeom prst="rect">
            <a:avLst/>
          </a:prstGeom>
        </p:spPr>
      </p:pic>
      <p:pic>
        <p:nvPicPr>
          <p:cNvPr id="4100" name="Picture 4" descr="https://bkimg.cdn.bcebos.com/pic/37d12f2eb9389b503d61ddaf8f35e5dde6116eb4?x-bce-process=image/watermark,image_d2F0ZXIvYmFpa2U4MA==,g_7,xp_5,yp_5/format,f_au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7516" y="3713496"/>
            <a:ext cx="2160300" cy="1485814"/>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8"/>
          <p:cNvSpPr txBox="1"/>
          <p:nvPr/>
        </p:nvSpPr>
        <p:spPr>
          <a:xfrm>
            <a:off x="8615556" y="3461437"/>
            <a:ext cx="1872260" cy="369332"/>
          </a:xfrm>
          <a:prstGeom prst="rect">
            <a:avLst/>
          </a:prstGeom>
          <a:noFill/>
        </p:spPr>
        <p:txBody>
          <a:bodyPr wrap="square" rtlCol="0">
            <a:spAutoFit/>
          </a:bodyPr>
          <a:lstStyle/>
          <a:p>
            <a:r>
              <a:rPr lang="zh-CN" altLang="en-US" dirty="0" smtClean="0"/>
              <a:t>中国轻工业协会</a:t>
            </a:r>
            <a:endParaRPr lang="zh-CN" altLang="en-US" dirty="0"/>
          </a:p>
        </p:txBody>
      </p:sp>
    </p:spTree>
    <p:extLst>
      <p:ext uri="{BB962C8B-B14F-4D97-AF65-F5344CB8AC3E}">
        <p14:creationId xmlns:p14="http://schemas.microsoft.com/office/powerpoint/2010/main" val="150383302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110"/>
                                        </p:tgtEl>
                                        <p:attrNameLst>
                                          <p:attrName>style.visibility</p:attrName>
                                        </p:attrNameLst>
                                      </p:cBhvr>
                                      <p:to>
                                        <p:strVal val="visible"/>
                                      </p:to>
                                    </p:set>
                                    <p:anim calcmode="lin" valueType="num">
                                      <p:cBhvr additive="base">
                                        <p:cTn id="7" dur="500" fill="hold"/>
                                        <p:tgtEl>
                                          <p:spTgt spid="1110"/>
                                        </p:tgtEl>
                                        <p:attrNameLst>
                                          <p:attrName>ppt_x</p:attrName>
                                        </p:attrNameLst>
                                      </p:cBhvr>
                                      <p:tavLst>
                                        <p:tav tm="0">
                                          <p:val>
                                            <p:strVal val="1+#ppt_w/2"/>
                                          </p:val>
                                        </p:tav>
                                        <p:tav tm="100000">
                                          <p:val>
                                            <p:strVal val="#ppt_x"/>
                                          </p:val>
                                        </p:tav>
                                      </p:tavLst>
                                    </p:anim>
                                    <p:anim calcmode="lin" valueType="num">
                                      <p:cBhvr additive="base">
                                        <p:cTn id="8" dur="500" fill="hold"/>
                                        <p:tgtEl>
                                          <p:spTgt spid="1110"/>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111"/>
                                        </p:tgtEl>
                                        <p:attrNameLst>
                                          <p:attrName>style.visibility</p:attrName>
                                        </p:attrNameLst>
                                      </p:cBhvr>
                                      <p:to>
                                        <p:strVal val="visible"/>
                                      </p:to>
                                    </p:set>
                                    <p:anim calcmode="lin" valueType="num">
                                      <p:cBhvr additive="base">
                                        <p:cTn id="11" dur="500" fill="hold"/>
                                        <p:tgtEl>
                                          <p:spTgt spid="1111"/>
                                        </p:tgtEl>
                                        <p:attrNameLst>
                                          <p:attrName>ppt_x</p:attrName>
                                        </p:attrNameLst>
                                      </p:cBhvr>
                                      <p:tavLst>
                                        <p:tav tm="0">
                                          <p:val>
                                            <p:strVal val="0-#ppt_w/2"/>
                                          </p:val>
                                        </p:tav>
                                        <p:tav tm="100000">
                                          <p:val>
                                            <p:strVal val="#ppt_x"/>
                                          </p:val>
                                        </p:tav>
                                      </p:tavLst>
                                    </p:anim>
                                    <p:anim calcmode="lin" valueType="num">
                                      <p:cBhvr additive="base">
                                        <p:cTn id="12" dur="500" fill="hold"/>
                                        <p:tgtEl>
                                          <p:spTgt spid="11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0" grpId="0" animBg="1"/>
      <p:bldP spid="11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5" name="图片" descr="https://gss3.bdstatic.com/7Po3dSag_xI4khGkpoWK1HF6hhy/baike/crop%3D0%2C0%2C1024%2C676%3Bc0%3Dbaike116%2C5%2C5%2C116%2C38/sign=e81eeb47dc00baa1ae631dfb7a209522/95eef01f3a292df597dd8abeb1315c6034a8737a.jpg"/>
          <p:cNvPicPr>
            <a:picLocks noChangeAspect="1"/>
          </p:cNvPicPr>
          <p:nvPr/>
        </p:nvPicPr>
        <p:blipFill>
          <a:blip r:embed="rId3" cstate="print"/>
          <a:stretch>
            <a:fillRect/>
          </a:stretch>
        </p:blipFill>
        <p:spPr>
          <a:xfrm>
            <a:off x="6971332" y="4646033"/>
            <a:ext cx="1844347" cy="1217558"/>
          </a:xfrm>
          <a:prstGeom prst="rect">
            <a:avLst/>
          </a:prstGeom>
          <a:noFill/>
          <a:ln w="9525" cap="flat" cmpd="sng">
            <a:noFill/>
            <a:prstDash val="solid"/>
            <a:miter/>
          </a:ln>
        </p:spPr>
      </p:pic>
      <p:pic>
        <p:nvPicPr>
          <p:cNvPr id="1116" name="图片"/>
          <p:cNvPicPr>
            <a:picLocks noChangeAspect="1"/>
          </p:cNvPicPr>
          <p:nvPr/>
        </p:nvPicPr>
        <p:blipFill>
          <a:blip r:embed="rId4" cstate="print"/>
          <a:stretch>
            <a:fillRect/>
          </a:stretch>
        </p:blipFill>
        <p:spPr>
          <a:xfrm>
            <a:off x="6645761" y="3305279"/>
            <a:ext cx="1033335" cy="978505"/>
          </a:xfrm>
          <a:prstGeom prst="rect">
            <a:avLst/>
          </a:prstGeom>
          <a:noFill/>
          <a:ln w="9525" cap="flat" cmpd="sng">
            <a:noFill/>
            <a:prstDash val="solid"/>
            <a:miter/>
          </a:ln>
        </p:spPr>
      </p:pic>
      <p:pic>
        <p:nvPicPr>
          <p:cNvPr id="1117" name="图片" descr="稿定设计导出-20180924-12227.jpg"/>
          <p:cNvPicPr>
            <a:picLocks noChangeAspect="1"/>
          </p:cNvPicPr>
          <p:nvPr/>
        </p:nvPicPr>
        <p:blipFill>
          <a:blip r:embed="rId5" cstate="print"/>
          <a:stretch>
            <a:fillRect/>
          </a:stretch>
        </p:blipFill>
        <p:spPr>
          <a:xfrm>
            <a:off x="4015158" y="1389150"/>
            <a:ext cx="1436975" cy="1840103"/>
          </a:xfrm>
          <a:prstGeom prst="rect">
            <a:avLst/>
          </a:prstGeom>
          <a:noFill/>
          <a:ln w="9525" cap="flat" cmpd="sng">
            <a:noFill/>
            <a:prstDash val="solid"/>
            <a:miter/>
          </a:ln>
        </p:spPr>
      </p:pic>
      <p:pic>
        <p:nvPicPr>
          <p:cNvPr id="1118" name="图片"/>
          <p:cNvPicPr>
            <a:picLocks noChangeAspect="1"/>
          </p:cNvPicPr>
          <p:nvPr/>
        </p:nvPicPr>
        <p:blipFill>
          <a:blip r:embed="rId6" cstate="print"/>
          <a:stretch>
            <a:fillRect/>
          </a:stretch>
        </p:blipFill>
        <p:spPr>
          <a:xfrm>
            <a:off x="7746118" y="1572747"/>
            <a:ext cx="1430524" cy="1223043"/>
          </a:xfrm>
          <a:prstGeom prst="rect">
            <a:avLst/>
          </a:prstGeom>
          <a:noFill/>
          <a:ln w="9525" cap="flat" cmpd="sng">
            <a:noFill/>
            <a:prstDash val="solid"/>
            <a:miter/>
          </a:ln>
        </p:spPr>
      </p:pic>
      <p:sp>
        <p:nvSpPr>
          <p:cNvPr id="1119" name="直线"/>
          <p:cNvSpPr>
            <a:spLocks/>
          </p:cNvSpPr>
          <p:nvPr/>
        </p:nvSpPr>
        <p:spPr>
          <a:xfrm>
            <a:off x="0" y="635363"/>
            <a:ext cx="4228549" cy="0"/>
          </a:xfrm>
          <a:prstGeom prst="line">
            <a:avLst/>
          </a:prstGeom>
          <a:noFill/>
          <a:ln w="6350" cap="flat" cmpd="sng">
            <a:solidFill>
              <a:srgbClr val="A6A6A6"/>
            </a:solidFill>
            <a:prstDash val="solid"/>
            <a:round/>
            <a:tailEnd type="oval" w="med" len="med"/>
          </a:ln>
        </p:spPr>
        <p:txBody>
          <a:bodyPr rtlCol="0" anchor="ctr"/>
          <a:lstStyle/>
          <a:p>
            <a:pPr algn="ctr"/>
            <a:endParaRPr/>
          </a:p>
        </p:txBody>
      </p:sp>
      <p:sp>
        <p:nvSpPr>
          <p:cNvPr id="1120" name="直线"/>
          <p:cNvSpPr>
            <a:spLocks/>
          </p:cNvSpPr>
          <p:nvPr/>
        </p:nvSpPr>
        <p:spPr>
          <a:xfrm>
            <a:off x="7961863" y="635363"/>
            <a:ext cx="4228549" cy="0"/>
          </a:xfrm>
          <a:prstGeom prst="line">
            <a:avLst/>
          </a:prstGeom>
          <a:noFill/>
          <a:ln w="6350" cap="flat" cmpd="sng">
            <a:solidFill>
              <a:srgbClr val="A6A6A6"/>
            </a:solidFill>
            <a:prstDash val="solid"/>
            <a:round/>
            <a:headEnd type="oval" w="med" len="med"/>
          </a:ln>
        </p:spPr>
        <p:txBody>
          <a:bodyPr rtlCol="0" anchor="ctr"/>
          <a:lstStyle/>
          <a:p>
            <a:pPr algn="ctr"/>
            <a:endParaRPr/>
          </a:p>
        </p:txBody>
      </p:sp>
      <p:sp>
        <p:nvSpPr>
          <p:cNvPr id="1121" name="矩形"/>
          <p:cNvSpPr>
            <a:spLocks/>
          </p:cNvSpPr>
          <p:nvPr/>
        </p:nvSpPr>
        <p:spPr>
          <a:xfrm>
            <a:off x="9560561" y="5031515"/>
            <a:ext cx="2629850" cy="411426"/>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800" b="1" i="0" u="none" strike="noStrike" kern="1200" cap="none" spc="0" baseline="0">
                <a:solidFill>
                  <a:schemeClr val="tx1"/>
                </a:solidFill>
                <a:latin typeface="Arial" pitchFamily="34" charset="0"/>
                <a:ea typeface="微软雅黑" charset="0"/>
                <a:cs typeface="Arial" pitchFamily="34" charset="0"/>
              </a:rPr>
              <a:t>普通证明商标形式</a:t>
            </a:r>
          </a:p>
        </p:txBody>
      </p:sp>
      <p:sp>
        <p:nvSpPr>
          <p:cNvPr id="1122" name="矩形"/>
          <p:cNvSpPr>
            <a:spLocks/>
          </p:cNvSpPr>
          <p:nvPr/>
        </p:nvSpPr>
        <p:spPr>
          <a:xfrm>
            <a:off x="3461274" y="288629"/>
            <a:ext cx="6288404" cy="1062989"/>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zh-CN" altLang="en-US" sz="3200" b="0" i="0" u="none" strike="noStrike" kern="1200" cap="none" spc="0" baseline="0">
                <a:solidFill>
                  <a:schemeClr val="tx1"/>
                </a:solidFill>
                <a:latin typeface="Agency FB" pitchFamily="34" charset="0"/>
                <a:ea typeface="微软雅黑" charset="0"/>
                <a:cs typeface="Arial" pitchFamily="34" charset="0"/>
              </a:rPr>
              <a:t>已注册的普通集体证明商标形式的</a:t>
            </a:r>
            <a:endParaRPr lang="en-US" altLang="zh-CN" sz="3200" b="0" i="0" u="none" strike="noStrike" kern="1200" cap="none" spc="0" baseline="0">
              <a:solidFill>
                <a:schemeClr val="tx1"/>
              </a:solidFill>
              <a:latin typeface="Agency FB" pitchFamily="34" charset="0"/>
              <a:ea typeface="微软雅黑" charset="0"/>
              <a:cs typeface="Arial" pitchFamily="34" charset="0"/>
            </a:endParaRPr>
          </a:p>
          <a:p>
            <a:pPr marL="0" indent="0" algn="ctr">
              <a:lnSpc>
                <a:spcPct val="100000"/>
              </a:lnSpc>
              <a:spcBef>
                <a:spcPts val="0"/>
              </a:spcBef>
              <a:spcAft>
                <a:spcPts val="0"/>
              </a:spcAft>
              <a:buNone/>
            </a:pPr>
            <a:r>
              <a:rPr lang="zh-CN" altLang="en-US" sz="3200" b="0" i="0" u="none" strike="noStrike" kern="1200" cap="none" spc="0" baseline="0">
                <a:solidFill>
                  <a:schemeClr val="tx1"/>
                </a:solidFill>
                <a:latin typeface="Agency FB" pitchFamily="34" charset="0"/>
                <a:ea typeface="微软雅黑" charset="0"/>
                <a:cs typeface="Arial" pitchFamily="34" charset="0"/>
              </a:rPr>
              <a:t>区域品牌案例</a:t>
            </a:r>
          </a:p>
        </p:txBody>
      </p:sp>
      <p:cxnSp>
        <p:nvCxnSpPr>
          <p:cNvPr id="1123" name="直线连接线"/>
          <p:cNvCxnSpPr>
            <a:cxnSpLocks/>
          </p:cNvCxnSpPr>
          <p:nvPr/>
        </p:nvCxnSpPr>
        <p:spPr>
          <a:xfrm rot="21600000" flipH="1">
            <a:off x="9364982" y="1923339"/>
            <a:ext cx="1945" cy="3708365"/>
          </a:xfrm>
          <a:prstGeom prst="straightConnector1">
            <a:avLst/>
          </a:prstGeom>
          <a:noFill/>
          <a:ln w="12700" cap="flat" cmpd="sng">
            <a:solidFill>
              <a:srgbClr val="D9D9D9"/>
            </a:solidFill>
            <a:prstDash val="solid"/>
            <a:round/>
          </a:ln>
        </p:spPr>
      </p:cxnSp>
      <p:sp>
        <p:nvSpPr>
          <p:cNvPr id="1124" name="矩形"/>
          <p:cNvSpPr>
            <a:spLocks/>
          </p:cNvSpPr>
          <p:nvPr/>
        </p:nvSpPr>
        <p:spPr>
          <a:xfrm>
            <a:off x="4240073" y="5944291"/>
            <a:ext cx="2629851" cy="411426"/>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800" b="1" i="0" u="none" strike="noStrike" kern="1200" cap="none" spc="0" baseline="0">
                <a:solidFill>
                  <a:schemeClr val="tx1"/>
                </a:solidFill>
                <a:latin typeface="Arial" pitchFamily="34" charset="0"/>
                <a:ea typeface="微软雅黑" charset="0"/>
                <a:cs typeface="Arial" pitchFamily="34" charset="0"/>
              </a:rPr>
              <a:t>普通集体商标形式</a:t>
            </a:r>
          </a:p>
        </p:txBody>
      </p:sp>
      <p:pic>
        <p:nvPicPr>
          <p:cNvPr id="1125" name="图片" descr="FgcazhQKqo3gS-zoyw_iLstW7VyG.jpg"/>
          <p:cNvPicPr>
            <a:picLocks noChangeAspect="1"/>
          </p:cNvPicPr>
          <p:nvPr/>
        </p:nvPicPr>
        <p:blipFill>
          <a:blip r:embed="rId7" cstate="print"/>
          <a:stretch>
            <a:fillRect/>
          </a:stretch>
        </p:blipFill>
        <p:spPr>
          <a:xfrm>
            <a:off x="2276708" y="1597362"/>
            <a:ext cx="1523009" cy="1306043"/>
          </a:xfrm>
          <a:prstGeom prst="rect">
            <a:avLst/>
          </a:prstGeom>
          <a:noFill/>
          <a:ln w="9525" cap="flat" cmpd="sng">
            <a:noFill/>
            <a:prstDash val="solid"/>
            <a:miter/>
          </a:ln>
        </p:spPr>
      </p:pic>
      <p:pic>
        <p:nvPicPr>
          <p:cNvPr id="1126" name="图片" descr="57ba69e1af9f98bc6c92101254529875.jpg"/>
          <p:cNvPicPr>
            <a:picLocks noChangeAspect="1"/>
          </p:cNvPicPr>
          <p:nvPr/>
        </p:nvPicPr>
        <p:blipFill>
          <a:blip r:embed="rId8" cstate="print"/>
          <a:stretch>
            <a:fillRect/>
          </a:stretch>
        </p:blipFill>
        <p:spPr>
          <a:xfrm>
            <a:off x="7916887" y="3313666"/>
            <a:ext cx="1312717" cy="995283"/>
          </a:xfrm>
          <a:prstGeom prst="rect">
            <a:avLst/>
          </a:prstGeom>
          <a:noFill/>
          <a:ln w="9525" cap="flat" cmpd="sng">
            <a:noFill/>
            <a:prstDash val="solid"/>
            <a:miter/>
          </a:ln>
        </p:spPr>
      </p:pic>
      <p:pic>
        <p:nvPicPr>
          <p:cNvPr id="1127" name="图片" descr="http://wswj.saic.gov.cn:8080/images/TID/201708/533/C66B8F9FD494EBDE132968B3814C81D6/20/ORI.JPG"/>
          <p:cNvPicPr>
            <a:picLocks noChangeAspect="1"/>
          </p:cNvPicPr>
          <p:nvPr/>
        </p:nvPicPr>
        <p:blipFill>
          <a:blip r:embed="rId9" cstate="print"/>
          <a:stretch>
            <a:fillRect/>
          </a:stretch>
        </p:blipFill>
        <p:spPr>
          <a:xfrm>
            <a:off x="1554332" y="3162683"/>
            <a:ext cx="1112541" cy="1166622"/>
          </a:xfrm>
          <a:prstGeom prst="rect">
            <a:avLst/>
          </a:prstGeom>
          <a:noFill/>
          <a:ln w="9525" cap="flat" cmpd="sng">
            <a:noFill/>
            <a:prstDash val="solid"/>
            <a:miter/>
          </a:ln>
        </p:spPr>
      </p:pic>
      <p:pic>
        <p:nvPicPr>
          <p:cNvPr id="1128" name="图片"/>
          <p:cNvPicPr>
            <a:picLocks noChangeAspect="1"/>
          </p:cNvPicPr>
          <p:nvPr/>
        </p:nvPicPr>
        <p:blipFill>
          <a:blip r:embed="rId10" cstate="print"/>
          <a:stretch>
            <a:fillRect/>
          </a:stretch>
        </p:blipFill>
        <p:spPr>
          <a:xfrm>
            <a:off x="3174279" y="3428406"/>
            <a:ext cx="1741796" cy="766561"/>
          </a:xfrm>
          <a:prstGeom prst="rect">
            <a:avLst/>
          </a:prstGeom>
          <a:noFill/>
          <a:ln w="9525" cap="flat" cmpd="sng">
            <a:noFill/>
            <a:prstDash val="solid"/>
            <a:miter/>
          </a:ln>
        </p:spPr>
      </p:pic>
      <p:pic>
        <p:nvPicPr>
          <p:cNvPr id="1129" name="图片" descr="http://i1.go2yd.com/image.php?url=0KM9MzvPsk"/>
          <p:cNvPicPr>
            <a:picLocks noChangeAspect="1"/>
          </p:cNvPicPr>
          <p:nvPr/>
        </p:nvPicPr>
        <p:blipFill>
          <a:blip r:embed="rId11" cstate="print"/>
          <a:stretch>
            <a:fillRect/>
          </a:stretch>
        </p:blipFill>
        <p:spPr>
          <a:xfrm>
            <a:off x="6184367" y="1572747"/>
            <a:ext cx="1012447" cy="1436266"/>
          </a:xfrm>
          <a:prstGeom prst="rect">
            <a:avLst/>
          </a:prstGeom>
          <a:noFill/>
          <a:ln w="9525" cap="flat" cmpd="sng">
            <a:noFill/>
            <a:prstDash val="solid"/>
            <a:miter/>
          </a:ln>
        </p:spPr>
      </p:pic>
      <p:sp>
        <p:nvSpPr>
          <p:cNvPr id="1130" name="等腰三角形"/>
          <p:cNvSpPr>
            <a:spLocks/>
          </p:cNvSpPr>
          <p:nvPr/>
        </p:nvSpPr>
        <p:spPr>
          <a:xfrm rot="10800000" flipV="1">
            <a:off x="10054476" y="5086135"/>
            <a:ext cx="2135933" cy="1771419"/>
          </a:xfrm>
          <a:prstGeom prst="triangle">
            <a:avLst>
              <a:gd name="adj" fmla="val 0"/>
            </a:avLst>
          </a:prstGeom>
          <a:solidFill>
            <a:srgbClr val="4C4676"/>
          </a:solidFill>
          <a:ln w="12700" cap="flat" cmpd="sng">
            <a:noFill/>
            <a:prstDash val="solid"/>
            <a:round/>
          </a:ln>
        </p:spPr>
        <p:txBody>
          <a:bodyPr rtlCol="0" anchor="ctr"/>
          <a:lstStyle/>
          <a:p>
            <a:pPr algn="ctr"/>
            <a:endParaRPr/>
          </a:p>
        </p:txBody>
      </p:sp>
      <p:sp>
        <p:nvSpPr>
          <p:cNvPr id="1131" name="等腰三角形"/>
          <p:cNvSpPr>
            <a:spLocks/>
          </p:cNvSpPr>
          <p:nvPr/>
        </p:nvSpPr>
        <p:spPr>
          <a:xfrm flipV="1">
            <a:off x="0" y="446"/>
            <a:ext cx="3774304" cy="3428553"/>
          </a:xfrm>
          <a:prstGeom prst="triangle">
            <a:avLst>
              <a:gd name="adj" fmla="val 0"/>
            </a:avLst>
          </a:prstGeom>
          <a:solidFill>
            <a:schemeClr val="accent1"/>
          </a:solidFill>
          <a:ln w="12700" cap="flat" cmpd="sng">
            <a:noFill/>
            <a:prstDash val="solid"/>
            <a:round/>
          </a:ln>
        </p:spPr>
        <p:txBody>
          <a:bodyPr rtlCol="0" anchor="ctr"/>
          <a:lstStyle/>
          <a:p>
            <a:pPr algn="ctr"/>
            <a:endParaRPr/>
          </a:p>
        </p:txBody>
      </p:sp>
      <p:pic>
        <p:nvPicPr>
          <p:cNvPr id="1132" name="图片"/>
          <p:cNvPicPr>
            <a:picLocks noChangeAspect="1"/>
          </p:cNvPicPr>
          <p:nvPr/>
        </p:nvPicPr>
        <p:blipFill>
          <a:blip r:embed="rId12" cstate="print"/>
          <a:stretch>
            <a:fillRect/>
          </a:stretch>
        </p:blipFill>
        <p:spPr>
          <a:xfrm>
            <a:off x="10003878" y="1571612"/>
            <a:ext cx="1657210" cy="1688363"/>
          </a:xfrm>
          <a:prstGeom prst="rect">
            <a:avLst/>
          </a:prstGeom>
          <a:noFill/>
          <a:ln w="9525" cap="flat" cmpd="sng">
            <a:noFill/>
            <a:prstDash val="solid"/>
            <a:miter/>
          </a:ln>
        </p:spPr>
      </p:pic>
      <p:pic>
        <p:nvPicPr>
          <p:cNvPr id="1133" name="图片"/>
          <p:cNvPicPr>
            <a:picLocks noChangeAspect="1"/>
          </p:cNvPicPr>
          <p:nvPr/>
        </p:nvPicPr>
        <p:blipFill>
          <a:blip r:embed="rId13" cstate="print"/>
          <a:stretch>
            <a:fillRect/>
          </a:stretch>
        </p:blipFill>
        <p:spPr>
          <a:xfrm>
            <a:off x="9586102" y="3581537"/>
            <a:ext cx="2014362" cy="776900"/>
          </a:xfrm>
          <a:prstGeom prst="rect">
            <a:avLst/>
          </a:prstGeom>
          <a:noFill/>
          <a:ln w="9525" cap="flat" cmpd="sng">
            <a:noFill/>
            <a:prstDash val="solid"/>
            <a:miter/>
          </a:ln>
        </p:spPr>
      </p:pic>
      <p:pic>
        <p:nvPicPr>
          <p:cNvPr id="1134" name="图片"/>
          <p:cNvPicPr>
            <a:picLocks noChangeAspect="1"/>
          </p:cNvPicPr>
          <p:nvPr/>
        </p:nvPicPr>
        <p:blipFill>
          <a:blip r:embed="rId14" cstate="print"/>
          <a:stretch>
            <a:fillRect/>
          </a:stretch>
        </p:blipFill>
        <p:spPr>
          <a:xfrm>
            <a:off x="5554013" y="4763503"/>
            <a:ext cx="1072427" cy="1015288"/>
          </a:xfrm>
          <a:prstGeom prst="rect">
            <a:avLst/>
          </a:prstGeom>
          <a:noFill/>
          <a:ln w="9525" cap="flat" cmpd="sng">
            <a:noFill/>
            <a:prstDash val="solid"/>
            <a:miter/>
          </a:ln>
        </p:spPr>
      </p:pic>
      <p:pic>
        <p:nvPicPr>
          <p:cNvPr id="1135" name="图片"/>
          <p:cNvPicPr>
            <a:picLocks noChangeAspect="1"/>
          </p:cNvPicPr>
          <p:nvPr/>
        </p:nvPicPr>
        <p:blipFill>
          <a:blip r:embed="rId15" cstate="print"/>
          <a:stretch>
            <a:fillRect/>
          </a:stretch>
        </p:blipFill>
        <p:spPr>
          <a:xfrm>
            <a:off x="5302810" y="3296889"/>
            <a:ext cx="1139095" cy="1099358"/>
          </a:xfrm>
          <a:prstGeom prst="rect">
            <a:avLst/>
          </a:prstGeom>
          <a:noFill/>
          <a:ln w="9525" cap="flat" cmpd="sng">
            <a:noFill/>
            <a:prstDash val="solid"/>
            <a:miter/>
          </a:ln>
        </p:spPr>
      </p:pic>
      <p:pic>
        <p:nvPicPr>
          <p:cNvPr id="1136" name="图片"/>
          <p:cNvPicPr>
            <a:picLocks noChangeAspect="1"/>
          </p:cNvPicPr>
          <p:nvPr/>
        </p:nvPicPr>
        <p:blipFill>
          <a:blip r:embed="rId16" cstate="print"/>
          <a:stretch>
            <a:fillRect/>
          </a:stretch>
        </p:blipFill>
        <p:spPr>
          <a:xfrm>
            <a:off x="3669225" y="4718269"/>
            <a:ext cx="1178979" cy="1040555"/>
          </a:xfrm>
          <a:prstGeom prst="rect">
            <a:avLst/>
          </a:prstGeom>
          <a:noFill/>
          <a:ln w="9525" cap="flat" cmpd="sng">
            <a:noFill/>
            <a:prstDash val="solid"/>
            <a:miter/>
          </a:ln>
        </p:spPr>
      </p:pic>
      <p:pic>
        <p:nvPicPr>
          <p:cNvPr id="1137" name="图片"/>
          <p:cNvPicPr>
            <a:picLocks noChangeAspect="1"/>
          </p:cNvPicPr>
          <p:nvPr/>
        </p:nvPicPr>
        <p:blipFill>
          <a:blip r:embed="rId17" cstate="print"/>
          <a:stretch>
            <a:fillRect/>
          </a:stretch>
        </p:blipFill>
        <p:spPr>
          <a:xfrm>
            <a:off x="2154247" y="4631151"/>
            <a:ext cx="1066704" cy="1299536"/>
          </a:xfrm>
          <a:prstGeom prst="rect">
            <a:avLst/>
          </a:prstGeom>
          <a:noFill/>
          <a:ln w="9525" cap="flat" cmpd="sng">
            <a:noFill/>
            <a:prstDash val="solid"/>
            <a:miter/>
          </a:ln>
        </p:spPr>
      </p:pic>
    </p:spTree>
    <p:extLst>
      <p:ext uri="{BB962C8B-B14F-4D97-AF65-F5344CB8AC3E}">
        <p14:creationId xmlns:p14="http://schemas.microsoft.com/office/powerpoint/2010/main" val="129944530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withEffect">
                                  <p:stCondLst>
                                    <p:cond delay="0"/>
                                  </p:stCondLst>
                                  <p:childTnLst>
                                    <p:set>
                                      <p:cBhvr>
                                        <p:cTn id="6" dur="1" fill="hold">
                                          <p:stCondLst>
                                            <p:cond delay="0"/>
                                          </p:stCondLst>
                                        </p:cTn>
                                        <p:tgtEl>
                                          <p:spTgt spid="1130"/>
                                        </p:tgtEl>
                                        <p:attrNameLst>
                                          <p:attrName>style.visibility</p:attrName>
                                        </p:attrNameLst>
                                      </p:cBhvr>
                                      <p:to>
                                        <p:strVal val="visible"/>
                                      </p:to>
                                    </p:set>
                                    <p:anim calcmode="lin" valueType="num">
                                      <p:cBhvr additive="base">
                                        <p:cTn id="7" dur="500" fill="hold"/>
                                        <p:tgtEl>
                                          <p:spTgt spid="1130"/>
                                        </p:tgtEl>
                                        <p:attrNameLst>
                                          <p:attrName>ppt_x</p:attrName>
                                        </p:attrNameLst>
                                      </p:cBhvr>
                                      <p:tavLst>
                                        <p:tav tm="0">
                                          <p:val>
                                            <p:strVal val="1+#ppt_w/2"/>
                                          </p:val>
                                        </p:tav>
                                        <p:tav tm="100000">
                                          <p:val>
                                            <p:strVal val="#ppt_x"/>
                                          </p:val>
                                        </p:tav>
                                      </p:tavLst>
                                    </p:anim>
                                    <p:anim calcmode="lin" valueType="num">
                                      <p:cBhvr additive="base">
                                        <p:cTn id="8" dur="500" fill="hold"/>
                                        <p:tgtEl>
                                          <p:spTgt spid="1130"/>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1131"/>
                                        </p:tgtEl>
                                        <p:attrNameLst>
                                          <p:attrName>style.visibility</p:attrName>
                                        </p:attrNameLst>
                                      </p:cBhvr>
                                      <p:to>
                                        <p:strVal val="visible"/>
                                      </p:to>
                                    </p:set>
                                    <p:anim calcmode="lin" valueType="num">
                                      <p:cBhvr additive="base">
                                        <p:cTn id="11" dur="500" fill="hold"/>
                                        <p:tgtEl>
                                          <p:spTgt spid="1131"/>
                                        </p:tgtEl>
                                        <p:attrNameLst>
                                          <p:attrName>ppt_x</p:attrName>
                                        </p:attrNameLst>
                                      </p:cBhvr>
                                      <p:tavLst>
                                        <p:tav tm="0">
                                          <p:val>
                                            <p:strVal val="0-#ppt_w/2"/>
                                          </p:val>
                                        </p:tav>
                                        <p:tav tm="100000">
                                          <p:val>
                                            <p:strVal val="#ppt_x"/>
                                          </p:val>
                                        </p:tav>
                                      </p:tavLst>
                                    </p:anim>
                                    <p:anim calcmode="lin" valueType="num">
                                      <p:cBhvr additive="base">
                                        <p:cTn id="12" dur="500" fill="hold"/>
                                        <p:tgtEl>
                                          <p:spTgt spid="1131"/>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124"/>
                                        </p:tgtEl>
                                        <p:attrNameLst>
                                          <p:attrName>style.visibility</p:attrName>
                                        </p:attrNameLst>
                                      </p:cBhvr>
                                      <p:to>
                                        <p:strVal val="visible"/>
                                      </p:to>
                                    </p:set>
                                    <p:animEffect transition="in" filter="fade">
                                      <p:cBhvr>
                                        <p:cTn id="15" dur="500"/>
                                        <p:tgtEl>
                                          <p:spTgt spid="1124"/>
                                        </p:tgtEl>
                                      </p:cBhvr>
                                    </p:animEffect>
                                  </p:childTnLst>
                                </p:cTn>
                              </p:par>
                            </p:childTnLst>
                          </p:cTn>
                        </p:par>
                        <p:par>
                          <p:cTn id="16" fill="hold" nodeType="withGroup">
                            <p:stCondLst>
                              <p:cond delay="500"/>
                            </p:stCondLst>
                            <p:childTnLst>
                              <p:par>
                                <p:cTn id="17" presetID="10" presetClass="entr" presetSubtype="0" fill="hold" nodeType="afterEffect">
                                  <p:stCondLst>
                                    <p:cond delay="0"/>
                                  </p:stCondLst>
                                  <p:childTnLst>
                                    <p:set>
                                      <p:cBhvr>
                                        <p:cTn id="18" dur="1" fill="hold">
                                          <p:stCondLst>
                                            <p:cond delay="0"/>
                                          </p:stCondLst>
                                        </p:cTn>
                                        <p:tgtEl>
                                          <p:spTgt spid="1125"/>
                                        </p:tgtEl>
                                        <p:attrNameLst>
                                          <p:attrName>style.visibility</p:attrName>
                                        </p:attrNameLst>
                                      </p:cBhvr>
                                      <p:to>
                                        <p:strVal val="visible"/>
                                      </p:to>
                                    </p:set>
                                    <p:animEffect transition="in" filter="fade">
                                      <p:cBhvr>
                                        <p:cTn id="19" dur="500"/>
                                        <p:tgtEl>
                                          <p:spTgt spid="1125"/>
                                        </p:tgtEl>
                                      </p:cBhvr>
                                    </p:animEffect>
                                  </p:childTnLst>
                                </p:cTn>
                              </p:par>
                            </p:childTnLst>
                          </p:cTn>
                        </p:par>
                        <p:par>
                          <p:cTn id="20" fill="hold" nodeType="withGroup">
                            <p:stCondLst>
                              <p:cond delay="1000"/>
                            </p:stCondLst>
                            <p:childTnLst>
                              <p:par>
                                <p:cTn id="21" presetID="10" presetClass="entr" presetSubtype="0" fill="hold" nodeType="afterEffect">
                                  <p:stCondLst>
                                    <p:cond delay="0"/>
                                  </p:stCondLst>
                                  <p:childTnLst>
                                    <p:set>
                                      <p:cBhvr>
                                        <p:cTn id="22" dur="1" fill="hold">
                                          <p:stCondLst>
                                            <p:cond delay="0"/>
                                          </p:stCondLst>
                                        </p:cTn>
                                        <p:tgtEl>
                                          <p:spTgt spid="1117"/>
                                        </p:tgtEl>
                                        <p:attrNameLst>
                                          <p:attrName>style.visibility</p:attrName>
                                        </p:attrNameLst>
                                      </p:cBhvr>
                                      <p:to>
                                        <p:strVal val="visible"/>
                                      </p:to>
                                    </p:set>
                                    <p:animEffect transition="in" filter="fade">
                                      <p:cBhvr>
                                        <p:cTn id="23" dur="500"/>
                                        <p:tgtEl>
                                          <p:spTgt spid="1117"/>
                                        </p:tgtEl>
                                      </p:cBhvr>
                                    </p:animEffect>
                                  </p:childTnLst>
                                </p:cTn>
                              </p:par>
                            </p:childTnLst>
                          </p:cTn>
                        </p:par>
                        <p:par>
                          <p:cTn id="24" fill="hold" nodeType="withGroup">
                            <p:stCondLst>
                              <p:cond delay="1500"/>
                            </p:stCondLst>
                            <p:childTnLst>
                              <p:par>
                                <p:cTn id="25" presetID="10" presetClass="entr" presetSubtype="0" fill="hold" nodeType="afterEffect">
                                  <p:stCondLst>
                                    <p:cond delay="0"/>
                                  </p:stCondLst>
                                  <p:childTnLst>
                                    <p:set>
                                      <p:cBhvr>
                                        <p:cTn id="26" dur="1" fill="hold">
                                          <p:stCondLst>
                                            <p:cond delay="0"/>
                                          </p:stCondLst>
                                        </p:cTn>
                                        <p:tgtEl>
                                          <p:spTgt spid="1129"/>
                                        </p:tgtEl>
                                        <p:attrNameLst>
                                          <p:attrName>style.visibility</p:attrName>
                                        </p:attrNameLst>
                                      </p:cBhvr>
                                      <p:to>
                                        <p:strVal val="visible"/>
                                      </p:to>
                                    </p:set>
                                    <p:animEffect transition="in" filter="fade">
                                      <p:cBhvr>
                                        <p:cTn id="27" dur="500"/>
                                        <p:tgtEl>
                                          <p:spTgt spid="1129"/>
                                        </p:tgtEl>
                                      </p:cBhvr>
                                    </p:animEffect>
                                  </p:childTnLst>
                                </p:cTn>
                              </p:par>
                            </p:childTnLst>
                          </p:cTn>
                        </p:par>
                        <p:par>
                          <p:cTn id="28" fill="hold" nodeType="withGroup">
                            <p:stCondLst>
                              <p:cond delay="2000"/>
                            </p:stCondLst>
                            <p:childTnLst>
                              <p:par>
                                <p:cTn id="29" presetID="10" presetClass="entr" presetSubtype="0" fill="hold" nodeType="afterEffect">
                                  <p:stCondLst>
                                    <p:cond delay="0"/>
                                  </p:stCondLst>
                                  <p:childTnLst>
                                    <p:set>
                                      <p:cBhvr>
                                        <p:cTn id="30" dur="1" fill="hold">
                                          <p:stCondLst>
                                            <p:cond delay="0"/>
                                          </p:stCondLst>
                                        </p:cTn>
                                        <p:tgtEl>
                                          <p:spTgt spid="1118"/>
                                        </p:tgtEl>
                                        <p:attrNameLst>
                                          <p:attrName>style.visibility</p:attrName>
                                        </p:attrNameLst>
                                      </p:cBhvr>
                                      <p:to>
                                        <p:strVal val="visible"/>
                                      </p:to>
                                    </p:set>
                                    <p:animEffect transition="in" filter="fade">
                                      <p:cBhvr>
                                        <p:cTn id="31" dur="500"/>
                                        <p:tgtEl>
                                          <p:spTgt spid="1118"/>
                                        </p:tgtEl>
                                      </p:cBhvr>
                                    </p:animEffect>
                                  </p:childTnLst>
                                </p:cTn>
                              </p:par>
                            </p:childTnLst>
                          </p:cTn>
                        </p:par>
                        <p:par>
                          <p:cTn id="32" fill="hold" nodeType="withGroup">
                            <p:stCondLst>
                              <p:cond delay="2500"/>
                            </p:stCondLst>
                            <p:childTnLst>
                              <p:par>
                                <p:cTn id="33" presetID="10" presetClass="entr" presetSubtype="0" fill="hold" nodeType="afterEffect">
                                  <p:stCondLst>
                                    <p:cond delay="0"/>
                                  </p:stCondLst>
                                  <p:childTnLst>
                                    <p:set>
                                      <p:cBhvr>
                                        <p:cTn id="34" dur="1" fill="hold">
                                          <p:stCondLst>
                                            <p:cond delay="0"/>
                                          </p:stCondLst>
                                        </p:cTn>
                                        <p:tgtEl>
                                          <p:spTgt spid="1127"/>
                                        </p:tgtEl>
                                        <p:attrNameLst>
                                          <p:attrName>style.visibility</p:attrName>
                                        </p:attrNameLst>
                                      </p:cBhvr>
                                      <p:to>
                                        <p:strVal val="visible"/>
                                      </p:to>
                                    </p:set>
                                    <p:animEffect transition="in" filter="fade">
                                      <p:cBhvr>
                                        <p:cTn id="35" dur="500"/>
                                        <p:tgtEl>
                                          <p:spTgt spid="1127"/>
                                        </p:tgtEl>
                                      </p:cBhvr>
                                    </p:animEffect>
                                  </p:childTnLst>
                                </p:cTn>
                              </p:par>
                            </p:childTnLst>
                          </p:cTn>
                        </p:par>
                        <p:par>
                          <p:cTn id="36" fill="hold" nodeType="withGroup">
                            <p:stCondLst>
                              <p:cond delay="3000"/>
                            </p:stCondLst>
                            <p:childTnLst>
                              <p:par>
                                <p:cTn id="37" presetID="10" presetClass="entr" presetSubtype="0" fill="hold" nodeType="afterEffect">
                                  <p:stCondLst>
                                    <p:cond delay="0"/>
                                  </p:stCondLst>
                                  <p:childTnLst>
                                    <p:set>
                                      <p:cBhvr>
                                        <p:cTn id="38" dur="1" fill="hold">
                                          <p:stCondLst>
                                            <p:cond delay="0"/>
                                          </p:stCondLst>
                                        </p:cTn>
                                        <p:tgtEl>
                                          <p:spTgt spid="1128"/>
                                        </p:tgtEl>
                                        <p:attrNameLst>
                                          <p:attrName>style.visibility</p:attrName>
                                        </p:attrNameLst>
                                      </p:cBhvr>
                                      <p:to>
                                        <p:strVal val="visible"/>
                                      </p:to>
                                    </p:set>
                                    <p:animEffect transition="in" filter="fade">
                                      <p:cBhvr>
                                        <p:cTn id="39" dur="500"/>
                                        <p:tgtEl>
                                          <p:spTgt spid="1128"/>
                                        </p:tgtEl>
                                      </p:cBhvr>
                                    </p:animEffect>
                                  </p:childTnLst>
                                </p:cTn>
                              </p:par>
                            </p:childTnLst>
                          </p:cTn>
                        </p:par>
                        <p:par>
                          <p:cTn id="40" fill="hold" nodeType="withGroup">
                            <p:stCondLst>
                              <p:cond delay="3500"/>
                            </p:stCondLst>
                            <p:childTnLst>
                              <p:par>
                                <p:cTn id="41" presetID="10" presetClass="entr" presetSubtype="0" fill="hold" nodeType="afterEffect">
                                  <p:stCondLst>
                                    <p:cond delay="0"/>
                                  </p:stCondLst>
                                  <p:childTnLst>
                                    <p:set>
                                      <p:cBhvr>
                                        <p:cTn id="42" dur="1" fill="hold">
                                          <p:stCondLst>
                                            <p:cond delay="0"/>
                                          </p:stCondLst>
                                        </p:cTn>
                                        <p:tgtEl>
                                          <p:spTgt spid="1135"/>
                                        </p:tgtEl>
                                        <p:attrNameLst>
                                          <p:attrName>style.visibility</p:attrName>
                                        </p:attrNameLst>
                                      </p:cBhvr>
                                      <p:to>
                                        <p:strVal val="visible"/>
                                      </p:to>
                                    </p:set>
                                    <p:animEffect transition="in" filter="fade">
                                      <p:cBhvr>
                                        <p:cTn id="43" dur="500"/>
                                        <p:tgtEl>
                                          <p:spTgt spid="1135"/>
                                        </p:tgtEl>
                                      </p:cBhvr>
                                    </p:animEffect>
                                  </p:childTnLst>
                                </p:cTn>
                              </p:par>
                            </p:childTnLst>
                          </p:cTn>
                        </p:par>
                        <p:par>
                          <p:cTn id="44" fill="hold" nodeType="withGroup">
                            <p:stCondLst>
                              <p:cond delay="4000"/>
                            </p:stCondLst>
                            <p:childTnLst>
                              <p:par>
                                <p:cTn id="45" presetID="10" presetClass="entr" presetSubtype="0" fill="hold" nodeType="afterEffect">
                                  <p:stCondLst>
                                    <p:cond delay="0"/>
                                  </p:stCondLst>
                                  <p:childTnLst>
                                    <p:set>
                                      <p:cBhvr>
                                        <p:cTn id="46" dur="1" fill="hold">
                                          <p:stCondLst>
                                            <p:cond delay="0"/>
                                          </p:stCondLst>
                                        </p:cTn>
                                        <p:tgtEl>
                                          <p:spTgt spid="1116"/>
                                        </p:tgtEl>
                                        <p:attrNameLst>
                                          <p:attrName>style.visibility</p:attrName>
                                        </p:attrNameLst>
                                      </p:cBhvr>
                                      <p:to>
                                        <p:strVal val="visible"/>
                                      </p:to>
                                    </p:set>
                                    <p:animEffect transition="in" filter="fade">
                                      <p:cBhvr>
                                        <p:cTn id="47" dur="500"/>
                                        <p:tgtEl>
                                          <p:spTgt spid="1116"/>
                                        </p:tgtEl>
                                      </p:cBhvr>
                                    </p:animEffect>
                                  </p:childTnLst>
                                </p:cTn>
                              </p:par>
                            </p:childTnLst>
                          </p:cTn>
                        </p:par>
                        <p:par>
                          <p:cTn id="48" fill="hold" nodeType="withGroup">
                            <p:stCondLst>
                              <p:cond delay="4500"/>
                            </p:stCondLst>
                            <p:childTnLst>
                              <p:par>
                                <p:cTn id="49" presetID="10" presetClass="entr" presetSubtype="0" fill="hold" nodeType="afterEffect">
                                  <p:stCondLst>
                                    <p:cond delay="0"/>
                                  </p:stCondLst>
                                  <p:childTnLst>
                                    <p:set>
                                      <p:cBhvr>
                                        <p:cTn id="50" dur="1" fill="hold">
                                          <p:stCondLst>
                                            <p:cond delay="0"/>
                                          </p:stCondLst>
                                        </p:cTn>
                                        <p:tgtEl>
                                          <p:spTgt spid="1126"/>
                                        </p:tgtEl>
                                        <p:attrNameLst>
                                          <p:attrName>style.visibility</p:attrName>
                                        </p:attrNameLst>
                                      </p:cBhvr>
                                      <p:to>
                                        <p:strVal val="visible"/>
                                      </p:to>
                                    </p:set>
                                    <p:animEffect transition="in" filter="fade">
                                      <p:cBhvr>
                                        <p:cTn id="51" dur="500"/>
                                        <p:tgtEl>
                                          <p:spTgt spid="1126"/>
                                        </p:tgtEl>
                                      </p:cBhvr>
                                    </p:animEffect>
                                  </p:childTnLst>
                                </p:cTn>
                              </p:par>
                            </p:childTnLst>
                          </p:cTn>
                        </p:par>
                        <p:par>
                          <p:cTn id="52" fill="hold" nodeType="withGroup">
                            <p:stCondLst>
                              <p:cond delay="5000"/>
                            </p:stCondLst>
                            <p:childTnLst>
                              <p:par>
                                <p:cTn id="53" presetID="10" presetClass="entr" presetSubtype="0" fill="hold" nodeType="afterEffect">
                                  <p:stCondLst>
                                    <p:cond delay="0"/>
                                  </p:stCondLst>
                                  <p:childTnLst>
                                    <p:set>
                                      <p:cBhvr>
                                        <p:cTn id="54" dur="1" fill="hold">
                                          <p:stCondLst>
                                            <p:cond delay="0"/>
                                          </p:stCondLst>
                                        </p:cTn>
                                        <p:tgtEl>
                                          <p:spTgt spid="1137"/>
                                        </p:tgtEl>
                                        <p:attrNameLst>
                                          <p:attrName>style.visibility</p:attrName>
                                        </p:attrNameLst>
                                      </p:cBhvr>
                                      <p:to>
                                        <p:strVal val="visible"/>
                                      </p:to>
                                    </p:set>
                                    <p:animEffect transition="in" filter="fade">
                                      <p:cBhvr>
                                        <p:cTn id="55" dur="500"/>
                                        <p:tgtEl>
                                          <p:spTgt spid="1137"/>
                                        </p:tgtEl>
                                      </p:cBhvr>
                                    </p:animEffect>
                                  </p:childTnLst>
                                </p:cTn>
                              </p:par>
                            </p:childTnLst>
                          </p:cTn>
                        </p:par>
                        <p:par>
                          <p:cTn id="56" fill="hold" nodeType="withGroup">
                            <p:stCondLst>
                              <p:cond delay="5500"/>
                            </p:stCondLst>
                            <p:childTnLst>
                              <p:par>
                                <p:cTn id="57" presetID="10" presetClass="entr" presetSubtype="0" fill="hold" nodeType="afterEffect">
                                  <p:stCondLst>
                                    <p:cond delay="0"/>
                                  </p:stCondLst>
                                  <p:childTnLst>
                                    <p:set>
                                      <p:cBhvr>
                                        <p:cTn id="58" dur="1" fill="hold">
                                          <p:stCondLst>
                                            <p:cond delay="0"/>
                                          </p:stCondLst>
                                        </p:cTn>
                                        <p:tgtEl>
                                          <p:spTgt spid="1136"/>
                                        </p:tgtEl>
                                        <p:attrNameLst>
                                          <p:attrName>style.visibility</p:attrName>
                                        </p:attrNameLst>
                                      </p:cBhvr>
                                      <p:to>
                                        <p:strVal val="visible"/>
                                      </p:to>
                                    </p:set>
                                    <p:animEffect transition="in" filter="fade">
                                      <p:cBhvr>
                                        <p:cTn id="59" dur="500"/>
                                        <p:tgtEl>
                                          <p:spTgt spid="1136"/>
                                        </p:tgtEl>
                                      </p:cBhvr>
                                    </p:animEffect>
                                  </p:childTnLst>
                                </p:cTn>
                              </p:par>
                            </p:childTnLst>
                          </p:cTn>
                        </p:par>
                        <p:par>
                          <p:cTn id="60" fill="hold" nodeType="withGroup">
                            <p:stCondLst>
                              <p:cond delay="6000"/>
                            </p:stCondLst>
                            <p:childTnLst>
                              <p:par>
                                <p:cTn id="61" presetID="10" presetClass="entr" presetSubtype="0" fill="hold" nodeType="afterEffect">
                                  <p:stCondLst>
                                    <p:cond delay="0"/>
                                  </p:stCondLst>
                                  <p:childTnLst>
                                    <p:set>
                                      <p:cBhvr>
                                        <p:cTn id="62" dur="1" fill="hold">
                                          <p:stCondLst>
                                            <p:cond delay="0"/>
                                          </p:stCondLst>
                                        </p:cTn>
                                        <p:tgtEl>
                                          <p:spTgt spid="1134"/>
                                        </p:tgtEl>
                                        <p:attrNameLst>
                                          <p:attrName>style.visibility</p:attrName>
                                        </p:attrNameLst>
                                      </p:cBhvr>
                                      <p:to>
                                        <p:strVal val="visible"/>
                                      </p:to>
                                    </p:set>
                                    <p:animEffect transition="in" filter="fade">
                                      <p:cBhvr>
                                        <p:cTn id="63" dur="500"/>
                                        <p:tgtEl>
                                          <p:spTgt spid="1134"/>
                                        </p:tgtEl>
                                      </p:cBhvr>
                                    </p:animEffect>
                                  </p:childTnLst>
                                </p:cTn>
                              </p:par>
                            </p:childTnLst>
                          </p:cTn>
                        </p:par>
                        <p:par>
                          <p:cTn id="64" fill="hold" nodeType="withGroup">
                            <p:stCondLst>
                              <p:cond delay="6500"/>
                            </p:stCondLst>
                            <p:childTnLst>
                              <p:par>
                                <p:cTn id="65" presetID="10" presetClass="entr" presetSubtype="0" fill="hold" nodeType="afterEffect">
                                  <p:stCondLst>
                                    <p:cond delay="0"/>
                                  </p:stCondLst>
                                  <p:childTnLst>
                                    <p:set>
                                      <p:cBhvr>
                                        <p:cTn id="66" dur="1" fill="hold">
                                          <p:stCondLst>
                                            <p:cond delay="0"/>
                                          </p:stCondLst>
                                        </p:cTn>
                                        <p:tgtEl>
                                          <p:spTgt spid="1115"/>
                                        </p:tgtEl>
                                        <p:attrNameLst>
                                          <p:attrName>style.visibility</p:attrName>
                                        </p:attrNameLst>
                                      </p:cBhvr>
                                      <p:to>
                                        <p:strVal val="visible"/>
                                      </p:to>
                                    </p:set>
                                    <p:animEffect transition="in" filter="fade">
                                      <p:cBhvr>
                                        <p:cTn id="67" dur="500"/>
                                        <p:tgtEl>
                                          <p:spTgt spid="111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121"/>
                                        </p:tgtEl>
                                        <p:attrNameLst>
                                          <p:attrName>style.visibility</p:attrName>
                                        </p:attrNameLst>
                                      </p:cBhvr>
                                      <p:to>
                                        <p:strVal val="visible"/>
                                      </p:to>
                                    </p:set>
                                    <p:animEffect transition="in" filter="fade">
                                      <p:cBhvr>
                                        <p:cTn id="72" dur="500"/>
                                        <p:tgtEl>
                                          <p:spTgt spid="1121"/>
                                        </p:tgtEl>
                                      </p:cBhvr>
                                    </p:animEffect>
                                  </p:childTnLst>
                                </p:cTn>
                              </p:par>
                            </p:childTnLst>
                          </p:cTn>
                        </p:par>
                        <p:par>
                          <p:cTn id="73" fill="hold" nodeType="withGroup">
                            <p:stCondLst>
                              <p:cond delay="500"/>
                            </p:stCondLst>
                            <p:childTnLst>
                              <p:par>
                                <p:cTn id="74" presetID="10" presetClass="entr" presetSubtype="0" fill="hold" nodeType="afterEffect">
                                  <p:stCondLst>
                                    <p:cond delay="0"/>
                                  </p:stCondLst>
                                  <p:childTnLst>
                                    <p:set>
                                      <p:cBhvr>
                                        <p:cTn id="75" dur="1" fill="hold">
                                          <p:stCondLst>
                                            <p:cond delay="0"/>
                                          </p:stCondLst>
                                        </p:cTn>
                                        <p:tgtEl>
                                          <p:spTgt spid="1132"/>
                                        </p:tgtEl>
                                        <p:attrNameLst>
                                          <p:attrName>style.visibility</p:attrName>
                                        </p:attrNameLst>
                                      </p:cBhvr>
                                      <p:to>
                                        <p:strVal val="visible"/>
                                      </p:to>
                                    </p:set>
                                    <p:animEffect transition="in" filter="fade">
                                      <p:cBhvr>
                                        <p:cTn id="76" dur="500"/>
                                        <p:tgtEl>
                                          <p:spTgt spid="1132"/>
                                        </p:tgtEl>
                                      </p:cBhvr>
                                    </p:animEffect>
                                  </p:childTnLst>
                                </p:cTn>
                              </p:par>
                            </p:childTnLst>
                          </p:cTn>
                        </p:par>
                        <p:par>
                          <p:cTn id="77" fill="hold" nodeType="withGroup">
                            <p:stCondLst>
                              <p:cond delay="1000"/>
                            </p:stCondLst>
                            <p:childTnLst>
                              <p:par>
                                <p:cTn id="78" presetID="10" presetClass="entr" presetSubtype="0" fill="hold" nodeType="afterEffect">
                                  <p:stCondLst>
                                    <p:cond delay="0"/>
                                  </p:stCondLst>
                                  <p:childTnLst>
                                    <p:set>
                                      <p:cBhvr>
                                        <p:cTn id="79" dur="1" fill="hold">
                                          <p:stCondLst>
                                            <p:cond delay="0"/>
                                          </p:stCondLst>
                                        </p:cTn>
                                        <p:tgtEl>
                                          <p:spTgt spid="1133"/>
                                        </p:tgtEl>
                                        <p:attrNameLst>
                                          <p:attrName>style.visibility</p:attrName>
                                        </p:attrNameLst>
                                      </p:cBhvr>
                                      <p:to>
                                        <p:strVal val="visible"/>
                                      </p:to>
                                    </p:set>
                                    <p:animEffect transition="in" filter="fade">
                                      <p:cBhvr>
                                        <p:cTn id="80" dur="500"/>
                                        <p:tgtEl>
                                          <p:spTgt spid="1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1" grpId="0" animBg="1"/>
      <p:bldP spid="1124" grpId="0" animBg="1"/>
      <p:bldP spid="1130" grpId="0" animBg="1"/>
      <p:bldP spid="113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1" name="图片"/>
          <p:cNvPicPr>
            <a:picLocks noChangeAspect="1"/>
          </p:cNvPicPr>
          <p:nvPr/>
        </p:nvPicPr>
        <p:blipFill>
          <a:blip r:embed="rId3" cstate="print"/>
          <a:stretch>
            <a:fillRect/>
          </a:stretch>
        </p:blipFill>
        <p:spPr>
          <a:xfrm>
            <a:off x="0" y="0"/>
            <a:ext cx="12192000" cy="6858000"/>
          </a:xfrm>
          <a:prstGeom prst="rect">
            <a:avLst/>
          </a:prstGeom>
          <a:noFill/>
          <a:ln w="9525" cap="flat" cmpd="sng">
            <a:noFill/>
            <a:prstDash val="solid"/>
            <a:miter/>
          </a:ln>
        </p:spPr>
      </p:pic>
      <p:sp>
        <p:nvSpPr>
          <p:cNvPr id="1142" name="矩形"/>
          <p:cNvSpPr>
            <a:spLocks/>
          </p:cNvSpPr>
          <p:nvPr/>
        </p:nvSpPr>
        <p:spPr>
          <a:xfrm>
            <a:off x="1737488" y="2071678"/>
            <a:ext cx="5820048" cy="129158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20000"/>
              </a:lnSpc>
              <a:spcBef>
                <a:spcPts val="0"/>
              </a:spcBef>
              <a:spcAft>
                <a:spcPts val="0"/>
              </a:spcAft>
              <a:buNone/>
            </a:pPr>
            <a:r>
              <a:rPr lang="zh-CN" altLang="en-US" sz="6600" b="1" i="0" u="none" strike="noStrike" kern="1200" cap="none" spc="0" baseline="0">
                <a:solidFill>
                  <a:srgbClr val="049AAB"/>
                </a:solidFill>
                <a:latin typeface="方正细谭黑简体" pitchFamily="2" charset="-122"/>
                <a:ea typeface="方正细谭黑简体" pitchFamily="2" charset="-122"/>
                <a:cs typeface="微软雅黑" charset="0"/>
                <a:sym typeface="微软雅黑" charset="0"/>
              </a:rPr>
              <a:t>感谢观看</a:t>
            </a:r>
          </a:p>
        </p:txBody>
      </p:sp>
      <p:sp>
        <p:nvSpPr>
          <p:cNvPr id="1143" name="矩形"/>
          <p:cNvSpPr>
            <a:spLocks/>
          </p:cNvSpPr>
          <p:nvPr/>
        </p:nvSpPr>
        <p:spPr>
          <a:xfrm>
            <a:off x="2073677" y="3547626"/>
            <a:ext cx="3700089" cy="69849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514350" indent="-514350" algn="l">
              <a:lnSpc>
                <a:spcPct val="90000"/>
              </a:lnSpc>
              <a:spcBef>
                <a:spcPts val="1000"/>
              </a:spcBef>
              <a:spcAft>
                <a:spcPts val="0"/>
              </a:spcAft>
              <a:buNone/>
            </a:pPr>
            <a:r>
              <a:rPr lang="zh-CN" altLang="en-US" sz="1800" b="0" i="0" u="none" strike="noStrike" kern="1200" cap="none" spc="0" baseline="0">
                <a:solidFill>
                  <a:schemeClr val="tx1"/>
                </a:solidFill>
                <a:latin typeface="微软雅黑" charset="0"/>
                <a:ea typeface="微软雅黑" charset="0"/>
                <a:cs typeface="微软雅黑" charset="0"/>
              </a:rPr>
              <a:t>电       话：</a:t>
            </a:r>
            <a:r>
              <a:rPr lang="en-US" altLang="zh-CN" sz="1800" b="0" i="0" u="none" strike="noStrike" kern="1200" cap="none" spc="0" baseline="0">
                <a:solidFill>
                  <a:schemeClr val="tx1"/>
                </a:solidFill>
                <a:latin typeface="微软雅黑" charset="0"/>
                <a:ea typeface="微软雅黑" charset="0"/>
                <a:cs typeface="微软雅黑" charset="0"/>
              </a:rPr>
              <a:t>010-63219624</a:t>
            </a:r>
          </a:p>
          <a:p>
            <a:pPr marL="514350" indent="-514350" algn="l">
              <a:lnSpc>
                <a:spcPct val="90000"/>
              </a:lnSpc>
              <a:spcBef>
                <a:spcPts val="1000"/>
              </a:spcBef>
              <a:spcAft>
                <a:spcPts val="0"/>
              </a:spcAft>
              <a:buNone/>
            </a:pPr>
            <a:r>
              <a:rPr lang="zh-CN" altLang="en-US" sz="1800" b="0" i="0" u="none" strike="noStrike" kern="1200" cap="none" spc="0" baseline="0">
                <a:solidFill>
                  <a:schemeClr val="tx1"/>
                </a:solidFill>
                <a:latin typeface="微软雅黑" charset="0"/>
                <a:ea typeface="微软雅黑" charset="0"/>
                <a:cs typeface="微软雅黑" charset="0"/>
              </a:rPr>
              <a:t>电子信箱：</a:t>
            </a:r>
            <a:r>
              <a:rPr lang="en-US" altLang="zh-CN" sz="1800" b="0" i="0" u="none" strike="noStrike" kern="1200" cap="none" spc="0" baseline="0">
                <a:solidFill>
                  <a:schemeClr val="tx1"/>
                </a:solidFill>
                <a:latin typeface="微软雅黑" charset="0"/>
                <a:ea typeface="微软雅黑" charset="0"/>
                <a:cs typeface="微软雅黑" charset="0"/>
              </a:rPr>
              <a:t>776989462@qq.com</a:t>
            </a:r>
            <a:endParaRPr lang="zh-CN" altLang="en-US" sz="1800" b="0" i="0" u="none" strike="noStrike" kern="1200" cap="none" spc="0" baseline="0">
              <a:solidFill>
                <a:srgbClr val="404040"/>
              </a:solidFill>
              <a:latin typeface="方正细谭黑简体" pitchFamily="2" charset="-122"/>
              <a:ea typeface="方正细谭黑简体" pitchFamily="2" charset="-122"/>
              <a:cs typeface="微软雅黑" charset="0"/>
              <a:sym typeface="微软雅黑" charset="0"/>
            </a:endParaRPr>
          </a:p>
        </p:txBody>
      </p:sp>
    </p:spTree>
    <p:extLst>
      <p:ext uri="{BB962C8B-B14F-4D97-AF65-F5344CB8AC3E}">
        <p14:creationId xmlns:p14="http://schemas.microsoft.com/office/powerpoint/2010/main" val="42460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2"/>
                                        </p:tgtEl>
                                        <p:attrNameLst>
                                          <p:attrName>style.visibility</p:attrName>
                                        </p:attrNameLst>
                                      </p:cBhvr>
                                      <p:to>
                                        <p:strVal val="visible"/>
                                      </p:to>
                                    </p:set>
                                    <p:animEffect transition="in" filter="wipe(left)">
                                      <p:cBhvr>
                                        <p:cTn id="7" dur="500"/>
                                        <p:tgtEl>
                                          <p:spTgt spid="1142"/>
                                        </p:tgtEl>
                                      </p:cBhvr>
                                    </p:animEffect>
                                  </p:childTnLst>
                                </p:cTn>
                              </p:par>
                            </p:childTnLst>
                          </p:cTn>
                        </p:par>
                        <p:par>
                          <p:cTn id="8" fill="hold" nodeType="with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143"/>
                                        </p:tgtEl>
                                        <p:attrNameLst>
                                          <p:attrName>style.visibility</p:attrName>
                                        </p:attrNameLst>
                                      </p:cBhvr>
                                      <p:to>
                                        <p:strVal val="visible"/>
                                      </p:to>
                                    </p:set>
                                    <p:animEffect transition="in" filter="randombar(horizontal)">
                                      <p:cBhvr>
                                        <p:cTn id="11" dur="500"/>
                                        <p:tgtEl>
                                          <p:spTgt spid="1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 grpId="0" animBg="1"/>
      <p:bldP spid="11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3" name="组合"/>
          <p:cNvGrpSpPr>
            <a:grpSpLocks/>
          </p:cNvGrpSpPr>
          <p:nvPr/>
        </p:nvGrpSpPr>
        <p:grpSpPr>
          <a:xfrm>
            <a:off x="5586872" y="1968016"/>
            <a:ext cx="5648642" cy="4064740"/>
            <a:chOff x="5586872" y="1968016"/>
            <a:chExt cx="5648642" cy="4064740"/>
          </a:xfrm>
        </p:grpSpPr>
        <p:sp>
          <p:nvSpPr>
            <p:cNvPr id="611" name="矩形"/>
            <p:cNvSpPr>
              <a:spLocks/>
            </p:cNvSpPr>
            <p:nvPr/>
          </p:nvSpPr>
          <p:spPr>
            <a:xfrm>
              <a:off x="6021379" y="1968017"/>
              <a:ext cx="5214136" cy="4064739"/>
            </a:xfrm>
            <a:prstGeom prst="rect">
              <a:avLst/>
            </a:prstGeom>
            <a:solidFill>
              <a:srgbClr val="01304C"/>
            </a:solidFill>
            <a:ln w="12700" cap="flat" cmpd="sng">
              <a:noFill/>
              <a:prstDash val="solid"/>
              <a:miter/>
            </a:ln>
          </p:spPr>
          <p:txBody>
            <a:bodyPr rtlCol="0" anchor="ctr"/>
            <a:lstStyle/>
            <a:p>
              <a:pPr algn="ctr"/>
              <a:endParaRPr/>
            </a:p>
          </p:txBody>
        </p:sp>
        <p:sp>
          <p:nvSpPr>
            <p:cNvPr id="612" name="曲线"/>
            <p:cNvSpPr>
              <a:spLocks/>
            </p:cNvSpPr>
            <p:nvPr/>
          </p:nvSpPr>
          <p:spPr>
            <a:xfrm rot="16200000">
              <a:off x="3771756" y="3783133"/>
              <a:ext cx="4064739" cy="434505"/>
            </a:xfrm>
            <a:custGeom>
              <a:avLst/>
              <a:gdLst>
                <a:gd name="T1" fmla="*/ 0 w 21600"/>
                <a:gd name="T2" fmla="*/ 0 h 21600"/>
                <a:gd name="T3" fmla="*/ 21600 w 21600"/>
                <a:gd name="T4" fmla="*/ 21600 h 21600"/>
              </a:gdLst>
              <a:ahLst/>
              <a:cxnLst/>
              <a:rect l="T1" t="T2" r="T3" b="T4"/>
              <a:pathLst>
                <a:path w="21600" h="21600">
                  <a:moveTo>
                    <a:pt x="21599" y="9257"/>
                  </a:moveTo>
                  <a:lnTo>
                    <a:pt x="21599" y="21600"/>
                  </a:lnTo>
                  <a:lnTo>
                    <a:pt x="0" y="21600"/>
                  </a:lnTo>
                  <a:lnTo>
                    <a:pt x="0" y="9257"/>
                  </a:lnTo>
                  <a:lnTo>
                    <a:pt x="9768" y="9257"/>
                  </a:lnTo>
                  <a:lnTo>
                    <a:pt x="10799" y="0"/>
                  </a:lnTo>
                  <a:lnTo>
                    <a:pt x="11831" y="9257"/>
                  </a:lnTo>
                  <a:close/>
                </a:path>
              </a:pathLst>
            </a:custGeom>
            <a:solidFill>
              <a:srgbClr val="049AAB"/>
            </a:solidFill>
            <a:ln w="12700" cap="flat" cmpd="sng">
              <a:noFill/>
              <a:prstDash val="solid"/>
              <a:miter/>
            </a:ln>
          </p:spPr>
          <p:txBody>
            <a:bodyPr rtlCol="0" anchor="ctr"/>
            <a:lstStyle/>
            <a:p>
              <a:pPr algn="ctr"/>
              <a:endParaRPr/>
            </a:p>
          </p:txBody>
        </p:sp>
      </p:grpSp>
      <p:sp>
        <p:nvSpPr>
          <p:cNvPr id="614" name="直线"/>
          <p:cNvSpPr>
            <a:spLocks/>
          </p:cNvSpPr>
          <p:nvPr/>
        </p:nvSpPr>
        <p:spPr>
          <a:xfrm>
            <a:off x="6738148" y="4429132"/>
            <a:ext cx="3888855" cy="0"/>
          </a:xfrm>
          <a:prstGeom prst="line">
            <a:avLst/>
          </a:prstGeom>
          <a:noFill/>
          <a:ln w="12700" cap="flat" cmpd="sng">
            <a:solidFill>
              <a:srgbClr val="FFFFFF"/>
            </a:solidFill>
            <a:prstDash val="dash"/>
            <a:miter/>
          </a:ln>
        </p:spPr>
        <p:txBody>
          <a:bodyPr rtlCol="0" anchor="ctr"/>
          <a:lstStyle/>
          <a:p>
            <a:pPr algn="ctr"/>
            <a:endParaRPr/>
          </a:p>
        </p:txBody>
      </p:sp>
      <p:grpSp>
        <p:nvGrpSpPr>
          <p:cNvPr id="617" name="组合"/>
          <p:cNvGrpSpPr>
            <a:grpSpLocks/>
          </p:cNvGrpSpPr>
          <p:nvPr/>
        </p:nvGrpSpPr>
        <p:grpSpPr>
          <a:xfrm>
            <a:off x="1128172" y="143392"/>
            <a:ext cx="5199160" cy="646331"/>
            <a:chOff x="1128172" y="143392"/>
            <a:chExt cx="5199160" cy="646331"/>
          </a:xfrm>
        </p:grpSpPr>
        <p:sp>
          <p:nvSpPr>
            <p:cNvPr id="615" name="矩形"/>
            <p:cNvSpPr>
              <a:spLocks/>
            </p:cNvSpPr>
            <p:nvPr/>
          </p:nvSpPr>
          <p:spPr>
            <a:xfrm>
              <a:off x="1128172" y="143392"/>
              <a:ext cx="2233610" cy="63436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3600" b="1" i="0" u="none" strike="noStrike" kern="1200" cap="none" spc="0" baseline="0">
                  <a:solidFill>
                    <a:srgbClr val="049AAB"/>
                  </a:solidFill>
                  <a:latin typeface="微软雅黑" charset="0"/>
                  <a:ea typeface="微软雅黑" charset="0"/>
                  <a:cs typeface="微软雅黑" charset="0"/>
                  <a:sym typeface="微软雅黑" charset="0"/>
                </a:rPr>
                <a:t>THREE</a:t>
              </a:r>
              <a:endParaRPr lang="zh-CN" altLang="en-US" sz="3600" b="1" i="0" u="none" strike="noStrike" kern="1200" cap="none" spc="0" baseline="0">
                <a:solidFill>
                  <a:srgbClr val="049AAB"/>
                </a:solidFill>
                <a:latin typeface="微软雅黑" charset="0"/>
                <a:ea typeface="微软雅黑" charset="0"/>
                <a:cs typeface="微软雅黑" charset="0"/>
                <a:sym typeface="微软雅黑" charset="0"/>
              </a:endParaRPr>
            </a:p>
          </p:txBody>
        </p:sp>
        <p:sp>
          <p:nvSpPr>
            <p:cNvPr id="616" name="矩形"/>
            <p:cNvSpPr>
              <a:spLocks/>
            </p:cNvSpPr>
            <p:nvPr/>
          </p:nvSpPr>
          <p:spPr>
            <a:xfrm>
              <a:off x="2490119" y="266503"/>
              <a:ext cx="3837213" cy="52322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2800" b="0" i="0" u="none" strike="noStrike" kern="1200" cap="none" spc="0" baseline="0">
                  <a:solidFill>
                    <a:srgbClr val="000000"/>
                  </a:solidFill>
                  <a:latin typeface="微软雅黑" charset="0"/>
                  <a:ea typeface="微软雅黑" charset="0"/>
                  <a:cs typeface="微软雅黑" charset="0"/>
                  <a:sym typeface="微软雅黑" charset="0"/>
                </a:rPr>
                <a:t>地理标志商标</a:t>
              </a:r>
            </a:p>
          </p:txBody>
        </p:sp>
      </p:grpSp>
      <p:sp>
        <p:nvSpPr>
          <p:cNvPr id="618" name="圆角矩形"/>
          <p:cNvSpPr>
            <a:spLocks/>
          </p:cNvSpPr>
          <p:nvPr/>
        </p:nvSpPr>
        <p:spPr>
          <a:xfrm>
            <a:off x="-397463" y="336451"/>
            <a:ext cx="1344073" cy="383323"/>
          </a:xfrm>
          <a:prstGeom prst="roundRect">
            <a:avLst>
              <a:gd name="adj" fmla="val 16666"/>
            </a:avLst>
          </a:prstGeom>
          <a:solidFill>
            <a:srgbClr val="049AAB"/>
          </a:solidFill>
          <a:ln w="3175" cap="flat" cmpd="sng">
            <a:noFill/>
            <a:prstDash val="solid"/>
            <a:miter/>
          </a:ln>
        </p:spPr>
        <p:txBody>
          <a:bodyPr rtlCol="0" anchor="ctr"/>
          <a:lstStyle/>
          <a:p>
            <a:pPr algn="ctr"/>
            <a:endParaRPr/>
          </a:p>
        </p:txBody>
      </p:sp>
      <p:sp>
        <p:nvSpPr>
          <p:cNvPr id="619" name="圆角矩形"/>
          <p:cNvSpPr>
            <a:spLocks/>
          </p:cNvSpPr>
          <p:nvPr/>
        </p:nvSpPr>
        <p:spPr>
          <a:xfrm>
            <a:off x="5411146" y="336451"/>
            <a:ext cx="8270020" cy="383323"/>
          </a:xfrm>
          <a:prstGeom prst="roundRect">
            <a:avLst>
              <a:gd name="adj" fmla="val 16666"/>
            </a:avLst>
          </a:prstGeom>
          <a:solidFill>
            <a:srgbClr val="049AAB"/>
          </a:solidFill>
          <a:ln w="3175" cap="flat" cmpd="sng">
            <a:noFill/>
            <a:prstDash val="solid"/>
            <a:miter/>
          </a:ln>
        </p:spPr>
        <p:txBody>
          <a:bodyPr rtlCol="0" anchor="ctr"/>
          <a:lstStyle/>
          <a:p>
            <a:pPr algn="ctr"/>
            <a:endParaRPr/>
          </a:p>
        </p:txBody>
      </p:sp>
      <p:pic>
        <p:nvPicPr>
          <p:cNvPr id="620" name="图片" descr="https://timgsa.baidu.com/timg?image&amp;quality=80&amp;size=b9999_10000&amp;sec=1526483784820&amp;di=d1999518577d422fb97644e70f65b64c&amp;imgtype=0&amp;src=http%3A%2F%2Fpic22.photophoto.cn%2F20120322%2F0035035561647777_b.jpg"/>
          <p:cNvPicPr>
            <a:picLocks noChangeAspect="1"/>
          </p:cNvPicPr>
          <p:nvPr/>
        </p:nvPicPr>
        <p:blipFill>
          <a:blip r:embed="rId3" cstate="print"/>
          <a:stretch>
            <a:fillRect/>
          </a:stretch>
        </p:blipFill>
        <p:spPr>
          <a:xfrm>
            <a:off x="1023108" y="3714752"/>
            <a:ext cx="3168351" cy="1800200"/>
          </a:xfrm>
          <a:prstGeom prst="rect">
            <a:avLst/>
          </a:prstGeom>
          <a:noFill/>
          <a:ln w="9525" cap="flat" cmpd="sng">
            <a:noFill/>
            <a:prstDash val="solid"/>
            <a:miter/>
          </a:ln>
        </p:spPr>
      </p:pic>
      <p:sp>
        <p:nvSpPr>
          <p:cNvPr id="621" name="矩形"/>
          <p:cNvSpPr>
            <a:spLocks/>
          </p:cNvSpPr>
          <p:nvPr/>
        </p:nvSpPr>
        <p:spPr>
          <a:xfrm>
            <a:off x="1380298" y="2786058"/>
            <a:ext cx="2643206" cy="63436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3600" b="0" i="0" u="none" strike="noStrike" kern="1200" cap="none" spc="0" baseline="0">
                <a:solidFill>
                  <a:srgbClr val="000000"/>
                </a:solidFill>
                <a:latin typeface="楷体_GB2312" pitchFamily="49" charset="-122"/>
                <a:ea typeface="楷体_GB2312" pitchFamily="49" charset="-122"/>
                <a:cs typeface="微软雅黑" charset="0"/>
              </a:rPr>
              <a:t>南橘北枳</a:t>
            </a:r>
          </a:p>
        </p:txBody>
      </p:sp>
      <p:sp>
        <p:nvSpPr>
          <p:cNvPr id="622" name="矩形"/>
          <p:cNvSpPr>
            <a:spLocks/>
          </p:cNvSpPr>
          <p:nvPr/>
        </p:nvSpPr>
        <p:spPr>
          <a:xfrm>
            <a:off x="6238082" y="2428868"/>
            <a:ext cx="4957247" cy="182880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2400" b="1" i="0" u="none" strike="noStrike" kern="1200" cap="none" spc="0" baseline="0">
                <a:solidFill>
                  <a:schemeClr val="bg1"/>
                </a:solidFill>
                <a:latin typeface="微软雅黑" charset="0"/>
                <a:ea typeface="微软雅黑" charset="0"/>
                <a:cs typeface="微软雅黑" charset="0"/>
              </a:rPr>
              <a:t>《晏子春秋</a:t>
            </a:r>
            <a:r>
              <a:rPr lang="en-US" altLang="zh-CN" sz="2400" b="1" i="0" u="none" strike="noStrike" kern="1200" cap="none" spc="0" baseline="0">
                <a:solidFill>
                  <a:schemeClr val="bg1"/>
                </a:solidFill>
                <a:latin typeface="微软雅黑" charset="0"/>
                <a:ea typeface="微软雅黑" charset="0"/>
                <a:cs typeface="微软雅黑" charset="0"/>
              </a:rPr>
              <a:t>·</a:t>
            </a:r>
            <a:r>
              <a:rPr lang="zh-CN" altLang="en-US" sz="2400" b="1" i="0" u="none" strike="noStrike" kern="1200" cap="none" spc="0" baseline="0">
                <a:solidFill>
                  <a:schemeClr val="bg1"/>
                </a:solidFill>
                <a:latin typeface="微软雅黑" charset="0"/>
                <a:ea typeface="微软雅黑" charset="0"/>
                <a:cs typeface="微软雅黑" charset="0"/>
              </a:rPr>
              <a:t>杂下之十》载“橘生淮南则为橘，生于淮北则为枳。叶徒相似，其实味不同。所以然者何？水土异也。”</a:t>
            </a:r>
          </a:p>
        </p:txBody>
      </p:sp>
      <p:sp>
        <p:nvSpPr>
          <p:cNvPr id="623" name="矩形"/>
          <p:cNvSpPr>
            <a:spLocks/>
          </p:cNvSpPr>
          <p:nvPr/>
        </p:nvSpPr>
        <p:spPr>
          <a:xfrm>
            <a:off x="6023768" y="4929198"/>
            <a:ext cx="5856651" cy="52578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en-US" altLang="zh-CN" sz="2400" b="1" i="0" u="none" strike="noStrike" kern="1200" cap="none" spc="0" baseline="0">
                <a:solidFill>
                  <a:schemeClr val="bg1"/>
                </a:solidFill>
                <a:latin typeface="微软雅黑" charset="0"/>
                <a:ea typeface="微软雅黑" charset="0"/>
                <a:cs typeface="微软雅黑" charset="0"/>
              </a:rPr>
              <a:t>“物虽非伪，而种则殊矣，药性异矣</a:t>
            </a:r>
            <a:r>
              <a:rPr lang="en-US" altLang="zh-CN" sz="1800" b="1" i="0" u="none" strike="noStrike" kern="1200" cap="none" spc="0" baseline="0">
                <a:solidFill>
                  <a:schemeClr val="tx1"/>
                </a:solidFill>
                <a:latin typeface="微软雅黑" charset="0"/>
                <a:ea typeface="微软雅黑" charset="0"/>
                <a:cs typeface="微软雅黑" charset="0"/>
              </a:rPr>
              <a:t>”</a:t>
            </a:r>
            <a:endParaRPr lang="zh-CN" altLang="en-US" sz="1800" b="1" i="0" u="none" strike="noStrike" kern="1200" cap="none" spc="0" baseline="0">
              <a:solidFill>
                <a:schemeClr val="tx1"/>
              </a:solidFill>
              <a:latin typeface="微软雅黑" charset="0"/>
              <a:ea typeface="微软雅黑" charset="0"/>
              <a:cs typeface="微软雅黑" charset="0"/>
            </a:endParaRPr>
          </a:p>
        </p:txBody>
      </p:sp>
      <p:sp>
        <p:nvSpPr>
          <p:cNvPr id="624" name="矩形"/>
          <p:cNvSpPr>
            <a:spLocks/>
          </p:cNvSpPr>
          <p:nvPr/>
        </p:nvSpPr>
        <p:spPr>
          <a:xfrm>
            <a:off x="308727" y="928670"/>
            <a:ext cx="11001452" cy="57721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3200" b="0" i="0" u="none" strike="noStrike" kern="1200" cap="none" spc="0" baseline="0">
                <a:solidFill>
                  <a:srgbClr val="5AC2AE"/>
                </a:solidFill>
                <a:latin typeface="宋体" charset="0"/>
                <a:ea typeface="宋体" charset="0"/>
                <a:cs typeface="宋体" charset="0"/>
              </a:rPr>
              <a:t>道地药材                贡品                土特产</a:t>
            </a:r>
          </a:p>
        </p:txBody>
      </p:sp>
    </p:spTree>
    <p:extLst>
      <p:ext uri="{BB962C8B-B14F-4D97-AF65-F5344CB8AC3E}">
        <p14:creationId xmlns:p14="http://schemas.microsoft.com/office/powerpoint/2010/main" val="95657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19"/>
                                        </p:tgtEl>
                                        <p:attrNameLst>
                                          <p:attrName>style.visibility</p:attrName>
                                        </p:attrNameLst>
                                      </p:cBhvr>
                                      <p:to>
                                        <p:strVal val="visible"/>
                                      </p:to>
                                    </p:set>
                                    <p:animEffect transition="in" filter="barn(inVertical)">
                                      <p:cBhvr>
                                        <p:cTn id="7" dur="500"/>
                                        <p:tgtEl>
                                          <p:spTgt spid="619"/>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13"/>
                                        </p:tgtEl>
                                        <p:attrNameLst>
                                          <p:attrName>style.visibility</p:attrName>
                                        </p:attrNameLst>
                                      </p:cBhvr>
                                      <p:to>
                                        <p:strVal val="visible"/>
                                      </p:to>
                                    </p:set>
                                    <p:animEffect transition="in" filter="wipe(right)">
                                      <p:cBhvr>
                                        <p:cTn id="11" dur="500"/>
                                        <p:tgtEl>
                                          <p:spTgt spid="61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614"/>
                                        </p:tgtEl>
                                        <p:attrNameLst>
                                          <p:attrName>style.visibility</p:attrName>
                                        </p:attrNameLst>
                                      </p:cBhvr>
                                      <p:to>
                                        <p:strVal val="visible"/>
                                      </p:to>
                                    </p:set>
                                    <p:animEffect transition="in" filter="wipe(left)">
                                      <p:cBhvr>
                                        <p:cTn id="14" dur="500"/>
                                        <p:tgtEl>
                                          <p:spTgt spid="614"/>
                                        </p:tgtEl>
                                      </p:cBhvr>
                                    </p:animEffect>
                                  </p:childTnLst>
                                </p:cTn>
                              </p:par>
                              <p:par>
                                <p:cTn id="15" presetID="10" presetClass="entr" presetSubtype="0" fill="hold" nodeType="withEffect">
                                  <p:stCondLst>
                                    <p:cond delay="0"/>
                                  </p:stCondLst>
                                  <p:childTnLst>
                                    <p:set>
                                      <p:cBhvr>
                                        <p:cTn id="16" dur="1" fill="hold">
                                          <p:stCondLst>
                                            <p:cond delay="0"/>
                                          </p:stCondLst>
                                        </p:cTn>
                                        <p:tgtEl>
                                          <p:spTgt spid="620"/>
                                        </p:tgtEl>
                                        <p:attrNameLst>
                                          <p:attrName>style.visibility</p:attrName>
                                        </p:attrNameLst>
                                      </p:cBhvr>
                                      <p:to>
                                        <p:strVal val="visible"/>
                                      </p:to>
                                    </p:set>
                                    <p:animEffect transition="in" filter="fade">
                                      <p:cBhvr>
                                        <p:cTn id="17" dur="500"/>
                                        <p:tgtEl>
                                          <p:spTgt spid="620"/>
                                        </p:tgtEl>
                                      </p:cBhvr>
                                    </p:animEffect>
                                  </p:childTnLst>
                                </p:cTn>
                              </p:par>
                              <p:par>
                                <p:cTn id="18" presetID="2" presetClass="entr" presetSubtype="2" fill="hold" grpId="0" nodeType="withEffect">
                                  <p:stCondLst>
                                    <p:cond delay="1250"/>
                                  </p:stCondLst>
                                  <p:childTnLst>
                                    <p:set>
                                      <p:cBhvr>
                                        <p:cTn id="19" dur="1" fill="hold">
                                          <p:stCondLst>
                                            <p:cond delay="0"/>
                                          </p:stCondLst>
                                        </p:cTn>
                                        <p:tgtEl>
                                          <p:spTgt spid="622"/>
                                        </p:tgtEl>
                                        <p:attrNameLst>
                                          <p:attrName>style.visibility</p:attrName>
                                        </p:attrNameLst>
                                      </p:cBhvr>
                                      <p:to>
                                        <p:strVal val="visible"/>
                                      </p:to>
                                    </p:set>
                                    <p:anim calcmode="lin" valueType="num">
                                      <p:cBhvr additive="base">
                                        <p:cTn id="20" dur="2000" fill="hold"/>
                                        <p:tgtEl>
                                          <p:spTgt spid="622"/>
                                        </p:tgtEl>
                                        <p:attrNameLst>
                                          <p:attrName>ppt_x</p:attrName>
                                        </p:attrNameLst>
                                      </p:cBhvr>
                                      <p:tavLst>
                                        <p:tav tm="0">
                                          <p:val>
                                            <p:strVal val="1+#ppt_w/2"/>
                                          </p:val>
                                        </p:tav>
                                        <p:tav tm="100000">
                                          <p:val>
                                            <p:strVal val="#ppt_x"/>
                                          </p:val>
                                        </p:tav>
                                      </p:tavLst>
                                    </p:anim>
                                    <p:anim calcmode="lin" valueType="num">
                                      <p:cBhvr additive="base">
                                        <p:cTn id="21" dur="2000" fill="hold"/>
                                        <p:tgtEl>
                                          <p:spTgt spid="622"/>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623"/>
                                        </p:tgtEl>
                                        <p:attrNameLst>
                                          <p:attrName>style.visibility</p:attrName>
                                        </p:attrNameLst>
                                      </p:cBhvr>
                                      <p:to>
                                        <p:strVal val="visible"/>
                                      </p:to>
                                    </p:set>
                                    <p:anim calcmode="lin" valueType="num">
                                      <p:cBhvr additive="base">
                                        <p:cTn id="26" dur="500" fill="hold"/>
                                        <p:tgtEl>
                                          <p:spTgt spid="623"/>
                                        </p:tgtEl>
                                        <p:attrNameLst>
                                          <p:attrName>ppt_x</p:attrName>
                                        </p:attrNameLst>
                                      </p:cBhvr>
                                      <p:tavLst>
                                        <p:tav tm="0">
                                          <p:val>
                                            <p:strVal val="1+#ppt_w/2"/>
                                          </p:val>
                                        </p:tav>
                                        <p:tav tm="100000">
                                          <p:val>
                                            <p:strVal val="#ppt_x"/>
                                          </p:val>
                                        </p:tav>
                                      </p:tavLst>
                                    </p:anim>
                                    <p:anim calcmode="lin" valueType="num">
                                      <p:cBhvr additive="base">
                                        <p:cTn id="27" dur="500" fill="hold"/>
                                        <p:tgtEl>
                                          <p:spTgt spid="6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 grpId="0" animBg="1"/>
      <p:bldP spid="614" grpId="0" animBg="1"/>
      <p:bldP spid="619" grpId="0" animBg="1"/>
      <p:bldP spid="622" grpId="0" animBg="1"/>
      <p:bldP spid="6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直线"/>
          <p:cNvSpPr>
            <a:spLocks/>
          </p:cNvSpPr>
          <p:nvPr/>
        </p:nvSpPr>
        <p:spPr>
          <a:xfrm>
            <a:off x="0" y="634999"/>
            <a:ext cx="4228550" cy="0"/>
          </a:xfrm>
          <a:prstGeom prst="line">
            <a:avLst/>
          </a:prstGeom>
          <a:noFill/>
          <a:ln w="9525" cap="flat" cmpd="sng">
            <a:solidFill>
              <a:srgbClr val="A6A6A6"/>
            </a:solidFill>
            <a:prstDash val="solid"/>
            <a:round/>
            <a:tailEnd type="oval" w="med" len="med"/>
          </a:ln>
        </p:spPr>
        <p:txBody>
          <a:bodyPr rtlCol="0" anchor="ctr"/>
          <a:lstStyle/>
          <a:p>
            <a:pPr algn="ctr"/>
            <a:endParaRPr/>
          </a:p>
        </p:txBody>
      </p:sp>
      <p:sp>
        <p:nvSpPr>
          <p:cNvPr id="629" name="直线"/>
          <p:cNvSpPr>
            <a:spLocks/>
          </p:cNvSpPr>
          <p:nvPr/>
        </p:nvSpPr>
        <p:spPr>
          <a:xfrm>
            <a:off x="7961863" y="634999"/>
            <a:ext cx="4228550" cy="0"/>
          </a:xfrm>
          <a:prstGeom prst="line">
            <a:avLst/>
          </a:prstGeom>
          <a:noFill/>
          <a:ln w="9525" cap="flat" cmpd="sng">
            <a:solidFill>
              <a:srgbClr val="A6A6A6"/>
            </a:solidFill>
            <a:prstDash val="solid"/>
            <a:round/>
            <a:headEnd type="oval" w="med" len="med"/>
          </a:ln>
        </p:spPr>
        <p:txBody>
          <a:bodyPr rtlCol="0" anchor="ctr"/>
          <a:lstStyle/>
          <a:p>
            <a:pPr algn="ctr"/>
            <a:endParaRPr/>
          </a:p>
        </p:txBody>
      </p:sp>
      <p:sp>
        <p:nvSpPr>
          <p:cNvPr id="630" name="等腰三角形"/>
          <p:cNvSpPr>
            <a:spLocks/>
          </p:cNvSpPr>
          <p:nvPr/>
        </p:nvSpPr>
        <p:spPr>
          <a:xfrm flipV="1">
            <a:off x="0" y="0"/>
            <a:ext cx="4960882" cy="4114800"/>
          </a:xfrm>
          <a:prstGeom prst="triangle">
            <a:avLst>
              <a:gd name="adj" fmla="val 0"/>
            </a:avLst>
          </a:prstGeom>
          <a:solidFill>
            <a:srgbClr val="5AC2AE"/>
          </a:solidFill>
          <a:ln w="25400" cap="flat" cmpd="sng">
            <a:noFill/>
            <a:prstDash val="solid"/>
            <a:round/>
          </a:ln>
        </p:spPr>
        <p:txBody>
          <a:bodyPr rtlCol="0" anchor="ctr"/>
          <a:lstStyle/>
          <a:p>
            <a:pPr algn="ctr"/>
            <a:endParaRPr/>
          </a:p>
        </p:txBody>
      </p:sp>
      <p:sp>
        <p:nvSpPr>
          <p:cNvPr id="631" name="等腰三角形"/>
          <p:cNvSpPr>
            <a:spLocks/>
          </p:cNvSpPr>
          <p:nvPr/>
        </p:nvSpPr>
        <p:spPr>
          <a:xfrm rot="10800000" flipV="1">
            <a:off x="10054479" y="5086350"/>
            <a:ext cx="2135933" cy="1771649"/>
          </a:xfrm>
          <a:prstGeom prst="triangle">
            <a:avLst>
              <a:gd name="adj" fmla="val 0"/>
            </a:avLst>
          </a:prstGeom>
          <a:solidFill>
            <a:srgbClr val="5AC2AE"/>
          </a:solidFill>
          <a:ln w="25400" cap="flat" cmpd="sng">
            <a:noFill/>
            <a:prstDash val="solid"/>
            <a:round/>
          </a:ln>
        </p:spPr>
        <p:txBody>
          <a:bodyPr rtlCol="0" anchor="ctr"/>
          <a:lstStyle/>
          <a:p>
            <a:pPr algn="ctr"/>
            <a:endParaRPr/>
          </a:p>
        </p:txBody>
      </p:sp>
      <p:sp>
        <p:nvSpPr>
          <p:cNvPr id="632" name="矩形"/>
          <p:cNvSpPr>
            <a:spLocks/>
          </p:cNvSpPr>
          <p:nvPr/>
        </p:nvSpPr>
        <p:spPr>
          <a:xfrm>
            <a:off x="4504543" y="342613"/>
            <a:ext cx="4256405" cy="577215"/>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zh-CN" altLang="en-US" sz="3200" b="0" i="0" u="none" strike="noStrike" kern="1200" cap="none" spc="0" baseline="0">
                <a:solidFill>
                  <a:schemeClr val="tx1"/>
                </a:solidFill>
                <a:latin typeface="Agency FB" pitchFamily="34" charset="0"/>
                <a:ea typeface="微软雅黑" charset="0"/>
                <a:cs typeface="微软雅黑" charset="0"/>
              </a:rPr>
              <a:t>地理标志的起源与发展</a:t>
            </a:r>
          </a:p>
        </p:txBody>
      </p:sp>
      <p:grpSp>
        <p:nvGrpSpPr>
          <p:cNvPr id="637" name="组合"/>
          <p:cNvGrpSpPr>
            <a:grpSpLocks/>
          </p:cNvGrpSpPr>
          <p:nvPr/>
        </p:nvGrpSpPr>
        <p:grpSpPr>
          <a:xfrm>
            <a:off x="2800690" y="1908175"/>
            <a:ext cx="6501554" cy="4063999"/>
            <a:chOff x="2800690" y="1908175"/>
            <a:chExt cx="6501554" cy="4063999"/>
          </a:xfrm>
        </p:grpSpPr>
        <p:sp>
          <p:nvSpPr>
            <p:cNvPr id="633" name="形状"/>
            <p:cNvSpPr>
              <a:spLocks/>
            </p:cNvSpPr>
            <p:nvPr/>
          </p:nvSpPr>
          <p:spPr>
            <a:xfrm>
              <a:off x="2800690" y="1908175"/>
              <a:ext cx="6501554" cy="4063999"/>
            </a:xfrm>
            <a:prstGeom prst="swooshArrow">
              <a:avLst>
                <a:gd name="adj1" fmla="val 25000"/>
                <a:gd name="adj2" fmla="val 24996"/>
              </a:avLst>
            </a:prstGeom>
            <a:solidFill>
              <a:srgbClr val="D0D8E8"/>
            </a:solidFill>
            <a:ln w="9525" cap="flat" cmpd="sng">
              <a:noFill/>
              <a:prstDash val="solid"/>
              <a:miter/>
            </a:ln>
          </p:spPr>
          <p:txBody>
            <a:bodyPr rtlCol="0" anchor="ctr"/>
            <a:lstStyle/>
            <a:p>
              <a:pPr algn="ctr"/>
              <a:endParaRPr/>
            </a:p>
          </p:txBody>
        </p:sp>
        <p:sp>
          <p:nvSpPr>
            <p:cNvPr id="634" name="椭圆"/>
            <p:cNvSpPr>
              <a:spLocks/>
            </p:cNvSpPr>
            <p:nvPr/>
          </p:nvSpPr>
          <p:spPr>
            <a:xfrm>
              <a:off x="5211967" y="3498858"/>
              <a:ext cx="441712" cy="415082"/>
            </a:xfrm>
            <a:prstGeom prst="ellipse">
              <a:avLst/>
            </a:prstGeom>
            <a:solidFill>
              <a:srgbClr val="4F81BD"/>
            </a:solidFill>
            <a:ln w="38100" cap="flat" cmpd="sng">
              <a:solidFill>
                <a:srgbClr val="FFFFFF"/>
              </a:solidFill>
              <a:prstDash val="solid"/>
              <a:round/>
            </a:ln>
            <a:effectLst>
              <a:outerShdw blurRad="40000" dist="20000" dir="5400000" rotWithShape="0">
                <a:srgbClr val="000000">
                  <a:alpha val="37647"/>
                </a:srgbClr>
              </a:outerShdw>
            </a:effectLst>
          </p:spPr>
          <p:txBody>
            <a:bodyPr rtlCol="0" anchor="ctr"/>
            <a:lstStyle/>
            <a:p>
              <a:pPr algn="ctr"/>
              <a:endParaRPr/>
            </a:p>
          </p:txBody>
        </p:sp>
        <p:sp>
          <p:nvSpPr>
            <p:cNvPr id="635" name="椭圆"/>
            <p:cNvSpPr>
              <a:spLocks/>
            </p:cNvSpPr>
            <p:nvPr/>
          </p:nvSpPr>
          <p:spPr>
            <a:xfrm>
              <a:off x="7629578" y="2656498"/>
              <a:ext cx="548029" cy="580292"/>
            </a:xfrm>
            <a:prstGeom prst="ellipse">
              <a:avLst/>
            </a:prstGeom>
            <a:solidFill>
              <a:srgbClr val="4F81BD"/>
            </a:solidFill>
            <a:ln w="38100" cap="flat" cmpd="sng">
              <a:solidFill>
                <a:srgbClr val="FFFFFF"/>
              </a:solidFill>
              <a:prstDash val="solid"/>
              <a:round/>
            </a:ln>
            <a:effectLst>
              <a:outerShdw blurRad="40000" dist="20000" dir="5400000" rotWithShape="0">
                <a:srgbClr val="000000">
                  <a:alpha val="37647"/>
                </a:srgbClr>
              </a:outerShdw>
            </a:effectLst>
          </p:spPr>
          <p:txBody>
            <a:bodyPr rtlCol="0" anchor="ctr"/>
            <a:lstStyle/>
            <a:p>
              <a:pPr algn="ctr"/>
              <a:endParaRPr/>
            </a:p>
          </p:txBody>
        </p:sp>
        <p:sp>
          <p:nvSpPr>
            <p:cNvPr id="636" name="椭圆"/>
            <p:cNvSpPr>
              <a:spLocks/>
            </p:cNvSpPr>
            <p:nvPr/>
          </p:nvSpPr>
          <p:spPr>
            <a:xfrm>
              <a:off x="3316920" y="4924914"/>
              <a:ext cx="286084" cy="276183"/>
            </a:xfrm>
            <a:prstGeom prst="ellipse">
              <a:avLst/>
            </a:prstGeom>
            <a:solidFill>
              <a:srgbClr val="4F81BD"/>
            </a:solidFill>
            <a:ln w="38100" cap="flat" cmpd="sng">
              <a:solidFill>
                <a:srgbClr val="FFFFFF"/>
              </a:solidFill>
              <a:prstDash val="solid"/>
              <a:round/>
            </a:ln>
            <a:effectLst>
              <a:outerShdw blurRad="40000" dist="20000" dir="5400000" rotWithShape="0">
                <a:srgbClr val="000000">
                  <a:alpha val="37647"/>
                </a:srgbClr>
              </a:outerShdw>
            </a:effectLst>
          </p:spPr>
          <p:txBody>
            <a:bodyPr rtlCol="0" anchor="ctr"/>
            <a:lstStyle/>
            <a:p>
              <a:pPr algn="ctr"/>
              <a:endParaRPr/>
            </a:p>
          </p:txBody>
        </p:sp>
      </p:grpSp>
      <p:grpSp>
        <p:nvGrpSpPr>
          <p:cNvPr id="640" name="组合"/>
          <p:cNvGrpSpPr>
            <a:grpSpLocks/>
          </p:cNvGrpSpPr>
          <p:nvPr/>
        </p:nvGrpSpPr>
        <p:grpSpPr>
          <a:xfrm>
            <a:off x="426028" y="5339192"/>
            <a:ext cx="4349348" cy="701329"/>
            <a:chOff x="426028" y="5339192"/>
            <a:chExt cx="4349348" cy="701329"/>
          </a:xfrm>
        </p:grpSpPr>
        <p:sp>
          <p:nvSpPr>
            <p:cNvPr id="638" name="矩形"/>
            <p:cNvSpPr>
              <a:spLocks/>
            </p:cNvSpPr>
            <p:nvPr/>
          </p:nvSpPr>
          <p:spPr>
            <a:xfrm>
              <a:off x="426028" y="5689656"/>
              <a:ext cx="4349348" cy="350865"/>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eaLnBrk="1" fontAlgn="auto" latinLnBrk="0" hangingPunct="1">
                <a:lnSpc>
                  <a:spcPct val="120000"/>
                </a:lnSpc>
                <a:spcBef>
                  <a:spcPts val="0"/>
                </a:spcBef>
                <a:spcAft>
                  <a:spcPts val="0"/>
                </a:spcAft>
                <a:buNone/>
              </a:pPr>
              <a:r>
                <a:rPr lang="zh-CN" altLang="en-US" sz="1400" b="0" i="0" u="none" strike="noStrike" kern="1200" cap="none" spc="0" baseline="0">
                  <a:solidFill>
                    <a:srgbClr val="000000"/>
                  </a:solidFill>
                  <a:latin typeface="Arial" pitchFamily="34" charset="0"/>
                  <a:ea typeface="微软雅黑" charset="0"/>
                  <a:cs typeface="微软雅黑" charset="0"/>
                </a:rPr>
                <a:t>   产地标记、原产地名称</a:t>
              </a:r>
              <a:endParaRPr lang="zh-CN" altLang="en-US" sz="1400" b="0" i="0" u="none" strike="noStrike" kern="1200" cap="none" spc="0" baseline="0">
                <a:solidFill>
                  <a:srgbClr val="808080"/>
                </a:solidFill>
                <a:latin typeface="Arial" pitchFamily="34" charset="0"/>
                <a:ea typeface="微软雅黑" charset="0"/>
                <a:cs typeface="微软雅黑" charset="0"/>
              </a:endParaRPr>
            </a:p>
          </p:txBody>
        </p:sp>
        <p:sp>
          <p:nvSpPr>
            <p:cNvPr id="639" name="矩形"/>
            <p:cNvSpPr>
              <a:spLocks/>
            </p:cNvSpPr>
            <p:nvPr/>
          </p:nvSpPr>
          <p:spPr>
            <a:xfrm>
              <a:off x="426031" y="5339192"/>
              <a:ext cx="3990675" cy="41148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eaLnBrk="1" fontAlgn="auto" latinLnBrk="0" hangingPunct="1">
                <a:lnSpc>
                  <a:spcPct val="120000"/>
                </a:lnSpc>
                <a:spcBef>
                  <a:spcPts val="0"/>
                </a:spcBef>
                <a:spcAft>
                  <a:spcPts val="0"/>
                </a:spcAft>
                <a:buNone/>
              </a:pPr>
              <a:r>
                <a:rPr lang="zh-CN" altLang="en-US" sz="1800" b="1" i="0" u="none" strike="noStrike" kern="1200" cap="none" spc="0" baseline="0">
                  <a:solidFill>
                    <a:srgbClr val="000000"/>
                  </a:solidFill>
                  <a:latin typeface="Arial" pitchFamily="34" charset="0"/>
                  <a:ea typeface="微软雅黑" charset="0"/>
                  <a:cs typeface="微软雅黑" charset="0"/>
                </a:rPr>
                <a:t>《保护工业产权巴黎公约》,1883年</a:t>
              </a:r>
            </a:p>
          </p:txBody>
        </p:sp>
      </p:grpSp>
      <p:grpSp>
        <p:nvGrpSpPr>
          <p:cNvPr id="643" name="组合"/>
          <p:cNvGrpSpPr>
            <a:grpSpLocks/>
          </p:cNvGrpSpPr>
          <p:nvPr/>
        </p:nvGrpSpPr>
        <p:grpSpPr>
          <a:xfrm>
            <a:off x="5505548" y="4055814"/>
            <a:ext cx="3633251" cy="1051560"/>
            <a:chOff x="5505548" y="4055814"/>
            <a:chExt cx="3633251" cy="1051560"/>
          </a:xfrm>
        </p:grpSpPr>
        <p:sp>
          <p:nvSpPr>
            <p:cNvPr id="641" name="矩形"/>
            <p:cNvSpPr>
              <a:spLocks/>
            </p:cNvSpPr>
            <p:nvPr/>
          </p:nvSpPr>
          <p:spPr>
            <a:xfrm>
              <a:off x="5505548" y="4706453"/>
              <a:ext cx="3633251" cy="350864"/>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eaLnBrk="1" fontAlgn="auto" latinLnBrk="0" hangingPunct="1">
                <a:lnSpc>
                  <a:spcPct val="120000"/>
                </a:lnSpc>
                <a:spcBef>
                  <a:spcPts val="0"/>
                </a:spcBef>
                <a:spcAft>
                  <a:spcPts val="0"/>
                </a:spcAft>
                <a:buNone/>
              </a:pPr>
              <a:r>
                <a:rPr lang="zh-CN" altLang="en-US" sz="1400" b="0" i="0" u="none" strike="noStrike" kern="1200" cap="none" spc="0" baseline="0">
                  <a:solidFill>
                    <a:srgbClr val="000000"/>
                  </a:solidFill>
                  <a:latin typeface="Arial" pitchFamily="34" charset="0"/>
                  <a:ea typeface="微软雅黑" charset="0"/>
                  <a:cs typeface="微软雅黑" charset="0"/>
                </a:rPr>
                <a:t>   原产地名称</a:t>
              </a:r>
              <a:endParaRPr lang="zh-CN" altLang="en-US" sz="1400" b="0" i="0" u="none" strike="noStrike" kern="1200" cap="none" spc="0" baseline="0">
                <a:solidFill>
                  <a:srgbClr val="808080"/>
                </a:solidFill>
                <a:latin typeface="Arial" pitchFamily="34" charset="0"/>
                <a:ea typeface="微软雅黑" charset="0"/>
                <a:cs typeface="微软雅黑" charset="0"/>
              </a:endParaRPr>
            </a:p>
          </p:txBody>
        </p:sp>
        <p:sp>
          <p:nvSpPr>
            <p:cNvPr id="642" name="矩形"/>
            <p:cNvSpPr>
              <a:spLocks/>
            </p:cNvSpPr>
            <p:nvPr/>
          </p:nvSpPr>
          <p:spPr>
            <a:xfrm>
              <a:off x="5573079" y="4055814"/>
              <a:ext cx="3132589" cy="105156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800" b="1" i="0" u="none" strike="noStrike" kern="1200" cap="none" spc="0" baseline="0">
                  <a:solidFill>
                    <a:srgbClr val="000000"/>
                  </a:solidFill>
                  <a:latin typeface="Arial" pitchFamily="34" charset="0"/>
                  <a:ea typeface="微软雅黑" charset="0"/>
                  <a:cs typeface="微软雅黑" charset="0"/>
                </a:rPr>
                <a:t>《原产地名称保护及其国际注册里斯本协定》,1958年</a:t>
              </a:r>
              <a:endParaRPr lang="en-US" altLang="zh-CN" sz="1800" b="1" i="0" u="none" strike="noStrike" kern="1200" cap="none" spc="0" baseline="0">
                <a:solidFill>
                  <a:srgbClr val="000000"/>
                </a:solidFill>
                <a:latin typeface="Arial" pitchFamily="34" charset="0"/>
                <a:ea typeface="微软雅黑" charset="0"/>
                <a:cs typeface="微软雅黑" charset="0"/>
              </a:endParaRPr>
            </a:p>
            <a:p>
              <a:pPr marL="0" indent="0" algn="just" eaLnBrk="1" fontAlgn="auto" latinLnBrk="0" hangingPunct="1">
                <a:lnSpc>
                  <a:spcPct val="120000"/>
                </a:lnSpc>
                <a:spcBef>
                  <a:spcPts val="0"/>
                </a:spcBef>
                <a:spcAft>
                  <a:spcPts val="0"/>
                </a:spcAft>
                <a:buNone/>
              </a:pPr>
              <a:endParaRPr lang="zh-CN" altLang="en-US" sz="1800" b="1" i="0" u="none" strike="noStrike" kern="1200" cap="none" spc="0" baseline="0">
                <a:solidFill>
                  <a:srgbClr val="000000"/>
                </a:solidFill>
                <a:latin typeface="Arial" pitchFamily="34" charset="0"/>
                <a:ea typeface="微软雅黑" charset="0"/>
                <a:cs typeface="微软雅黑" charset="0"/>
              </a:endParaRPr>
            </a:p>
          </p:txBody>
        </p:sp>
      </p:grpSp>
      <p:grpSp>
        <p:nvGrpSpPr>
          <p:cNvPr id="646" name="组合"/>
          <p:cNvGrpSpPr>
            <a:grpSpLocks/>
          </p:cNvGrpSpPr>
          <p:nvPr/>
        </p:nvGrpSpPr>
        <p:grpSpPr>
          <a:xfrm>
            <a:off x="6958921" y="1219774"/>
            <a:ext cx="4861604" cy="1018826"/>
            <a:chOff x="6958921" y="1219774"/>
            <a:chExt cx="4861604" cy="1018826"/>
          </a:xfrm>
        </p:grpSpPr>
        <p:sp>
          <p:nvSpPr>
            <p:cNvPr id="644" name="矩形"/>
            <p:cNvSpPr>
              <a:spLocks/>
            </p:cNvSpPr>
            <p:nvPr/>
          </p:nvSpPr>
          <p:spPr>
            <a:xfrm>
              <a:off x="6977452" y="1887736"/>
              <a:ext cx="4843073" cy="350864"/>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20000"/>
                </a:lnSpc>
                <a:spcBef>
                  <a:spcPts val="0"/>
                </a:spcBef>
                <a:spcAft>
                  <a:spcPts val="0"/>
                </a:spcAft>
                <a:buNone/>
              </a:pPr>
              <a:r>
                <a:rPr lang="zh-CN" altLang="en-US" sz="1400" b="0" i="0" u="none" strike="noStrike" kern="1200" cap="none" spc="0" baseline="0">
                  <a:solidFill>
                    <a:srgbClr val="000000"/>
                  </a:solidFill>
                  <a:latin typeface="Arial" pitchFamily="34" charset="0"/>
                  <a:ea typeface="微软雅黑" charset="0"/>
                  <a:cs typeface="微软雅黑" charset="0"/>
                </a:rPr>
                <a:t>   地理标志</a:t>
              </a:r>
            </a:p>
          </p:txBody>
        </p:sp>
        <p:sp>
          <p:nvSpPr>
            <p:cNvPr id="645" name="矩形"/>
            <p:cNvSpPr>
              <a:spLocks/>
            </p:cNvSpPr>
            <p:nvPr/>
          </p:nvSpPr>
          <p:spPr>
            <a:xfrm>
              <a:off x="6958921" y="1219774"/>
              <a:ext cx="4759239" cy="73151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a:lnSpc>
                  <a:spcPct val="120000"/>
                </a:lnSpc>
                <a:spcBef>
                  <a:spcPts val="0"/>
                </a:spcBef>
                <a:spcAft>
                  <a:spcPts val="0"/>
                </a:spcAft>
                <a:buNone/>
              </a:pPr>
              <a:r>
                <a:rPr lang="zh-CN" altLang="en-US" sz="1800" b="1" i="0" u="none" strike="noStrike" kern="1200" cap="none" spc="0" baseline="0">
                  <a:solidFill>
                    <a:srgbClr val="000000"/>
                  </a:solidFill>
                  <a:latin typeface="Arial" pitchFamily="34" charset="0"/>
                  <a:ea typeface="微软雅黑" charset="0"/>
                  <a:cs typeface="微软雅黑" charset="0"/>
                </a:rPr>
                <a:t>《与贸易有关的知识产权协议》</a:t>
              </a:r>
              <a:r>
                <a:rPr lang="zh-CN" altLang="en-US" sz="1800" b="1" i="0" u="none" strike="noStrike" kern="1200" cap="none" spc="0" baseline="0">
                  <a:solidFill>
                    <a:srgbClr val="000000"/>
                  </a:solidFill>
                  <a:latin typeface="微软雅黑" charset="0"/>
                  <a:ea typeface="微软雅黑" charset="0"/>
                  <a:cs typeface="微软雅黑" charset="0"/>
                </a:rPr>
                <a:t>（</a:t>
              </a:r>
              <a:r>
                <a:rPr lang="en-US" altLang="zh-CN" sz="1800" b="1" i="0" u="none" strike="noStrike" kern="1200" cap="none" spc="0" baseline="0">
                  <a:solidFill>
                    <a:srgbClr val="000000"/>
                  </a:solidFill>
                  <a:latin typeface="微软雅黑" charset="0"/>
                  <a:ea typeface="微软雅黑" charset="0"/>
                  <a:cs typeface="微软雅黑" charset="0"/>
                </a:rPr>
                <a:t>TRIPs</a:t>
              </a:r>
              <a:r>
                <a:rPr lang="zh-CN" altLang="en-US" sz="1800" b="1" i="0" u="none" strike="noStrike" kern="1200" cap="none" spc="0" baseline="0">
                  <a:solidFill>
                    <a:srgbClr val="000000"/>
                  </a:solidFill>
                  <a:latin typeface="微软雅黑" charset="0"/>
                  <a:ea typeface="微软雅黑" charset="0"/>
                  <a:cs typeface="微软雅黑" charset="0"/>
                </a:rPr>
                <a:t>）</a:t>
              </a:r>
              <a:r>
                <a:rPr lang="en-US" altLang="zh-CN" sz="1800" b="1" i="0" u="none" strike="noStrike" kern="1200" cap="none" spc="0" baseline="0">
                  <a:solidFill>
                    <a:srgbClr val="000000"/>
                  </a:solidFill>
                  <a:latin typeface="Arial" pitchFamily="34" charset="0"/>
                  <a:ea typeface="微软雅黑" charset="0"/>
                  <a:cs typeface="微软雅黑" charset="0"/>
                </a:rPr>
                <a:t>,1994</a:t>
              </a:r>
              <a:r>
                <a:rPr lang="zh-CN" altLang="en-US" sz="1800" b="1" i="0" u="none" strike="noStrike" kern="1200" cap="none" spc="0" baseline="0">
                  <a:solidFill>
                    <a:srgbClr val="000000"/>
                  </a:solidFill>
                  <a:latin typeface="Arial" pitchFamily="34" charset="0"/>
                  <a:ea typeface="微软雅黑" charset="0"/>
                  <a:cs typeface="微软雅黑" charset="0"/>
                </a:rPr>
                <a:t>年</a:t>
              </a:r>
            </a:p>
          </p:txBody>
        </p:sp>
      </p:grpSp>
      <p:sp>
        <p:nvSpPr>
          <p:cNvPr id="647" name="矩形"/>
          <p:cNvSpPr>
            <a:spLocks/>
          </p:cNvSpPr>
          <p:nvPr/>
        </p:nvSpPr>
        <p:spPr>
          <a:xfrm>
            <a:off x="9338539" y="1908175"/>
            <a:ext cx="2379618" cy="176784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just">
              <a:lnSpc>
                <a:spcPct val="100000"/>
              </a:lnSpc>
              <a:spcBef>
                <a:spcPts val="0"/>
              </a:spcBef>
              <a:spcAft>
                <a:spcPts val="0"/>
              </a:spcAft>
              <a:buNone/>
            </a:pPr>
            <a:r>
              <a:rPr lang="en-US" altLang="zh-CN" sz="1400" b="0" i="0" u="none" strike="noStrike" kern="1200" cap="none" spc="0" baseline="0">
                <a:solidFill>
                  <a:schemeClr val="tx1"/>
                </a:solidFill>
                <a:latin typeface="微软雅黑" charset="0"/>
                <a:ea typeface="微软雅黑" charset="0"/>
                <a:cs typeface="微软雅黑" charset="0"/>
              </a:rPr>
              <a:t>TRIPs</a:t>
            </a:r>
            <a:r>
              <a:rPr lang="zh-CN" altLang="en-US" sz="1400" b="0" i="0" u="none" strike="noStrike" kern="1200" cap="none" spc="0" baseline="0">
                <a:solidFill>
                  <a:schemeClr val="tx1"/>
                </a:solidFill>
                <a:latin typeface="微软雅黑" charset="0"/>
                <a:ea typeface="微软雅黑" charset="0"/>
                <a:cs typeface="微软雅黑" charset="0"/>
              </a:rPr>
              <a:t>第</a:t>
            </a:r>
            <a:r>
              <a:rPr lang="en-US" altLang="zh-CN" sz="1400" b="0" i="0" u="none" strike="noStrike" kern="1200" cap="none" spc="0" baseline="0">
                <a:solidFill>
                  <a:schemeClr val="tx1"/>
                </a:solidFill>
                <a:latin typeface="微软雅黑" charset="0"/>
                <a:ea typeface="微软雅黑" charset="0"/>
                <a:cs typeface="微软雅黑" charset="0"/>
              </a:rPr>
              <a:t>22</a:t>
            </a:r>
            <a:r>
              <a:rPr lang="zh-CN" altLang="en-US" sz="1400" b="0" i="0" u="none" strike="noStrike" kern="1200" cap="none" spc="0" baseline="0">
                <a:solidFill>
                  <a:schemeClr val="tx1"/>
                </a:solidFill>
                <a:latin typeface="微软雅黑" charset="0"/>
                <a:ea typeface="微软雅黑" charset="0"/>
                <a:cs typeface="微软雅黑" charset="0"/>
              </a:rPr>
              <a:t>条第</a:t>
            </a:r>
            <a:r>
              <a:rPr lang="en-US" altLang="zh-CN" sz="1400" b="0" i="0" u="none" strike="noStrike" kern="1200" cap="none" spc="0" baseline="0">
                <a:solidFill>
                  <a:schemeClr val="tx1"/>
                </a:solidFill>
                <a:latin typeface="微软雅黑" charset="0"/>
                <a:ea typeface="微软雅黑" charset="0"/>
                <a:cs typeface="微软雅黑" charset="0"/>
              </a:rPr>
              <a:t>1</a:t>
            </a:r>
            <a:r>
              <a:rPr lang="zh-CN" altLang="en-US" sz="1400" b="0" i="0" u="none" strike="noStrike" kern="1200" cap="none" spc="0" baseline="0">
                <a:solidFill>
                  <a:schemeClr val="tx1"/>
                </a:solidFill>
                <a:latin typeface="微软雅黑" charset="0"/>
                <a:ea typeface="微软雅黑" charset="0"/>
                <a:cs typeface="微软雅黑" charset="0"/>
              </a:rPr>
              <a:t>款对地理标志的定义是：</a:t>
            </a:r>
            <a:endParaRPr lang="en-US" altLang="zh-CN" sz="1400" b="0" i="0" u="none" strike="noStrike" kern="1200" cap="none" spc="0" baseline="0">
              <a:solidFill>
                <a:schemeClr val="tx1"/>
              </a:solidFill>
              <a:latin typeface="微软雅黑" charset="0"/>
              <a:ea typeface="微软雅黑" charset="0"/>
              <a:cs typeface="微软雅黑" charset="0"/>
            </a:endParaRPr>
          </a:p>
          <a:p>
            <a:pPr marL="0" indent="0" algn="just">
              <a:lnSpc>
                <a:spcPct val="100000"/>
              </a:lnSpc>
              <a:spcBef>
                <a:spcPts val="0"/>
              </a:spcBef>
              <a:spcAft>
                <a:spcPts val="0"/>
              </a:spcAft>
              <a:buNone/>
            </a:pPr>
            <a:r>
              <a:rPr lang="en-US" altLang="zh-CN" sz="1400" b="0" i="0" u="none" strike="noStrike" kern="1200" cap="none" spc="0" baseline="0">
                <a:solidFill>
                  <a:schemeClr val="tx1"/>
                </a:solidFill>
                <a:latin typeface="微软雅黑" charset="0"/>
                <a:ea typeface="微软雅黑" charset="0"/>
                <a:cs typeface="微软雅黑" charset="0"/>
              </a:rPr>
              <a:t>“</a:t>
            </a:r>
            <a:r>
              <a:rPr lang="zh-CN" altLang="en-US" sz="1400" b="1" i="0" u="none" strike="noStrike" kern="1200" cap="none" spc="0" baseline="0">
                <a:solidFill>
                  <a:schemeClr val="tx1"/>
                </a:solidFill>
                <a:latin typeface="微软雅黑" charset="0"/>
                <a:ea typeface="微软雅黑" charset="0"/>
                <a:cs typeface="微软雅黑" charset="0"/>
              </a:rPr>
              <a:t>其标志出某商品来源于某成员地域内，或来源于该地域中的地区或某地方，该商品的特定质量、信誉或其他特征主要与该地理来源有关</a:t>
            </a:r>
            <a:r>
              <a:rPr lang="en-US" altLang="zh-CN" sz="1400" b="0" i="0" u="none" strike="noStrike" kern="1200" cap="none" spc="0" baseline="0">
                <a:solidFill>
                  <a:schemeClr val="tx1"/>
                </a:solidFill>
                <a:latin typeface="微软雅黑" charset="0"/>
                <a:ea typeface="微软雅黑" charset="0"/>
                <a:cs typeface="微软雅黑" charset="0"/>
              </a:rPr>
              <a:t>”</a:t>
            </a:r>
            <a:r>
              <a:rPr lang="zh-CN" altLang="en-US" sz="1400" b="0" i="0" u="none" strike="noStrike" kern="1200" cap="none" spc="0" baseline="0">
                <a:solidFill>
                  <a:schemeClr val="tx1"/>
                </a:solidFill>
                <a:latin typeface="微软雅黑" charset="0"/>
                <a:ea typeface="微软雅黑" charset="0"/>
                <a:cs typeface="微软雅黑" charset="0"/>
              </a:rPr>
              <a:t>。</a:t>
            </a:r>
          </a:p>
        </p:txBody>
      </p:sp>
      <p:sp>
        <p:nvSpPr>
          <p:cNvPr id="648" name="动作按钮: 第一张">
            <a:hlinkClick r:id="rId3" highlightClick="1"/>
          </p:cNvPr>
          <p:cNvSpPr>
            <a:spLocks/>
          </p:cNvSpPr>
          <p:nvPr/>
        </p:nvSpPr>
        <p:spPr>
          <a:xfrm>
            <a:off x="11643015" y="6329682"/>
            <a:ext cx="45711" cy="45719"/>
          </a:xfrm>
          <a:prstGeom prst="actionButtonHome">
            <a:avLst/>
          </a:prstGeom>
          <a:solidFill>
            <a:schemeClr val="accent1"/>
          </a:solidFill>
          <a:ln w="25400" cap="flat" cmpd="sng">
            <a:solidFill>
              <a:srgbClr val="385D8A"/>
            </a:solidFill>
            <a:prstDash val="solid"/>
            <a:round/>
          </a:ln>
        </p:spPr>
        <p:txBody>
          <a:bodyPr rtlCol="0" anchor="ctr"/>
          <a:lstStyle/>
          <a:p>
            <a:pPr algn="ctr"/>
            <a:endParaRPr/>
          </a:p>
        </p:txBody>
      </p:sp>
    </p:spTree>
    <p:extLst>
      <p:ext uri="{BB962C8B-B14F-4D97-AF65-F5344CB8AC3E}">
        <p14:creationId xmlns:p14="http://schemas.microsoft.com/office/powerpoint/2010/main" val="87989948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630"/>
                                        </p:tgtEl>
                                        <p:attrNameLst>
                                          <p:attrName>style.visibility</p:attrName>
                                        </p:attrNameLst>
                                      </p:cBhvr>
                                      <p:to>
                                        <p:strVal val="visible"/>
                                      </p:to>
                                    </p:set>
                                    <p:anim calcmode="lin" valueType="num">
                                      <p:cBhvr additive="base">
                                        <p:cTn id="7" dur="500" fill="hold"/>
                                        <p:tgtEl>
                                          <p:spTgt spid="630"/>
                                        </p:tgtEl>
                                        <p:attrNameLst>
                                          <p:attrName>ppt_x</p:attrName>
                                        </p:attrNameLst>
                                      </p:cBhvr>
                                      <p:tavLst>
                                        <p:tav tm="0">
                                          <p:val>
                                            <p:strVal val="0-#ppt_w/2"/>
                                          </p:val>
                                        </p:tav>
                                        <p:tav tm="100000">
                                          <p:val>
                                            <p:strVal val="#ppt_x"/>
                                          </p:val>
                                        </p:tav>
                                      </p:tavLst>
                                    </p:anim>
                                    <p:anim calcmode="lin" valueType="num">
                                      <p:cBhvr additive="base">
                                        <p:cTn id="8" dur="500" fill="hold"/>
                                        <p:tgtEl>
                                          <p:spTgt spid="630"/>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631"/>
                                        </p:tgtEl>
                                        <p:attrNameLst>
                                          <p:attrName>style.visibility</p:attrName>
                                        </p:attrNameLst>
                                      </p:cBhvr>
                                      <p:to>
                                        <p:strVal val="visible"/>
                                      </p:to>
                                    </p:set>
                                    <p:anim calcmode="lin" valueType="num">
                                      <p:cBhvr additive="base">
                                        <p:cTn id="11" dur="500" fill="hold"/>
                                        <p:tgtEl>
                                          <p:spTgt spid="631"/>
                                        </p:tgtEl>
                                        <p:attrNameLst>
                                          <p:attrName>ppt_x</p:attrName>
                                        </p:attrNameLst>
                                      </p:cBhvr>
                                      <p:tavLst>
                                        <p:tav tm="0">
                                          <p:val>
                                            <p:strVal val="1+#ppt_w/2"/>
                                          </p:val>
                                        </p:tav>
                                        <p:tav tm="100000">
                                          <p:val>
                                            <p:strVal val="#ppt_x"/>
                                          </p:val>
                                        </p:tav>
                                      </p:tavLst>
                                    </p:anim>
                                    <p:anim calcmode="lin" valueType="num">
                                      <p:cBhvr additive="base">
                                        <p:cTn id="12" dur="500" fill="hold"/>
                                        <p:tgtEl>
                                          <p:spTgt spid="631"/>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637"/>
                                        </p:tgtEl>
                                        <p:attrNameLst>
                                          <p:attrName>style.visibility</p:attrName>
                                        </p:attrNameLst>
                                      </p:cBhvr>
                                      <p:to>
                                        <p:strVal val="visible"/>
                                      </p:to>
                                    </p:set>
                                    <p:anim calcmode="lin" valueType="num">
                                      <p:cBhvr additive="base">
                                        <p:cTn id="15" dur="500" fill="hold"/>
                                        <p:tgtEl>
                                          <p:spTgt spid="637"/>
                                        </p:tgtEl>
                                        <p:attrNameLst>
                                          <p:attrName>ppt_x</p:attrName>
                                        </p:attrNameLst>
                                      </p:cBhvr>
                                      <p:tavLst>
                                        <p:tav tm="0">
                                          <p:val>
                                            <p:strVal val="0-#ppt_w/2"/>
                                          </p:val>
                                        </p:tav>
                                        <p:tav tm="100000">
                                          <p:val>
                                            <p:strVal val="#ppt_x"/>
                                          </p:val>
                                        </p:tav>
                                      </p:tavLst>
                                    </p:anim>
                                    <p:anim calcmode="lin" valueType="num">
                                      <p:cBhvr additive="base">
                                        <p:cTn id="16" dur="500" fill="hold"/>
                                        <p:tgtEl>
                                          <p:spTgt spid="637"/>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640"/>
                                        </p:tgtEl>
                                        <p:attrNameLst>
                                          <p:attrName>style.visibility</p:attrName>
                                        </p:attrNameLst>
                                      </p:cBhvr>
                                      <p:to>
                                        <p:strVal val="visible"/>
                                      </p:to>
                                    </p:set>
                                    <p:anim calcmode="lin" valueType="num">
                                      <p:cBhvr additive="base">
                                        <p:cTn id="20" dur="500"/>
                                        <p:tgtEl>
                                          <p:spTgt spid="640"/>
                                        </p:tgtEl>
                                        <p:attrNameLst>
                                          <p:attrName>ppt_x</p:attrName>
                                        </p:attrNameLst>
                                      </p:cBhvr>
                                      <p:tavLst>
                                        <p:tav tm="0">
                                          <p:val>
                                            <p:strVal val="#ppt_x-#ppt_w*1.125000"/>
                                          </p:val>
                                        </p:tav>
                                        <p:tav tm="100000">
                                          <p:val>
                                            <p:strVal val="#ppt_x"/>
                                          </p:val>
                                        </p:tav>
                                      </p:tavLst>
                                    </p:anim>
                                    <p:animEffect transition="in" filter="wipe(right)">
                                      <p:cBhvr>
                                        <p:cTn id="21" dur="500"/>
                                        <p:tgtEl>
                                          <p:spTgt spid="640"/>
                                        </p:tgtEl>
                                      </p:cBhvr>
                                    </p:animEffect>
                                  </p:childTnLst>
                                </p:cTn>
                              </p:par>
                            </p:childTnLst>
                          </p:cTn>
                        </p:par>
                        <p:par>
                          <p:cTn id="22" fill="hold">
                            <p:stCondLst>
                              <p:cond delay="1000"/>
                            </p:stCondLst>
                            <p:childTnLst>
                              <p:par>
                                <p:cTn id="23" presetID="12" presetClass="entr" presetSubtype="8" fill="hold" grpId="0" nodeType="afterEffect">
                                  <p:stCondLst>
                                    <p:cond delay="0"/>
                                  </p:stCondLst>
                                  <p:childTnLst>
                                    <p:set>
                                      <p:cBhvr>
                                        <p:cTn id="24" dur="1" fill="hold">
                                          <p:stCondLst>
                                            <p:cond delay="0"/>
                                          </p:stCondLst>
                                        </p:cTn>
                                        <p:tgtEl>
                                          <p:spTgt spid="643"/>
                                        </p:tgtEl>
                                        <p:attrNameLst>
                                          <p:attrName>style.visibility</p:attrName>
                                        </p:attrNameLst>
                                      </p:cBhvr>
                                      <p:to>
                                        <p:strVal val="visible"/>
                                      </p:to>
                                    </p:set>
                                    <p:anim calcmode="lin" valueType="num">
                                      <p:cBhvr additive="base">
                                        <p:cTn id="25" dur="500"/>
                                        <p:tgtEl>
                                          <p:spTgt spid="643"/>
                                        </p:tgtEl>
                                        <p:attrNameLst>
                                          <p:attrName>ppt_x</p:attrName>
                                        </p:attrNameLst>
                                      </p:cBhvr>
                                      <p:tavLst>
                                        <p:tav tm="0">
                                          <p:val>
                                            <p:strVal val="#ppt_x-#ppt_w*1.125000"/>
                                          </p:val>
                                        </p:tav>
                                        <p:tav tm="100000">
                                          <p:val>
                                            <p:strVal val="#ppt_x"/>
                                          </p:val>
                                        </p:tav>
                                      </p:tavLst>
                                    </p:anim>
                                    <p:animEffect transition="in" filter="wipe(right)">
                                      <p:cBhvr>
                                        <p:cTn id="26" dur="500"/>
                                        <p:tgtEl>
                                          <p:spTgt spid="643"/>
                                        </p:tgtEl>
                                      </p:cBhvr>
                                    </p:animEffect>
                                  </p:childTnLst>
                                </p:cTn>
                              </p:par>
                            </p:childTnLst>
                          </p:cTn>
                        </p:par>
                        <p:par>
                          <p:cTn id="27" fill="hold">
                            <p:stCondLst>
                              <p:cond delay="1500"/>
                            </p:stCondLst>
                            <p:childTnLst>
                              <p:par>
                                <p:cTn id="28" presetID="12" presetClass="entr" presetSubtype="8" fill="hold" grpId="0" nodeType="afterEffect">
                                  <p:stCondLst>
                                    <p:cond delay="0"/>
                                  </p:stCondLst>
                                  <p:childTnLst>
                                    <p:set>
                                      <p:cBhvr>
                                        <p:cTn id="29" dur="1" fill="hold">
                                          <p:stCondLst>
                                            <p:cond delay="0"/>
                                          </p:stCondLst>
                                        </p:cTn>
                                        <p:tgtEl>
                                          <p:spTgt spid="646"/>
                                        </p:tgtEl>
                                        <p:attrNameLst>
                                          <p:attrName>style.visibility</p:attrName>
                                        </p:attrNameLst>
                                      </p:cBhvr>
                                      <p:to>
                                        <p:strVal val="visible"/>
                                      </p:to>
                                    </p:set>
                                    <p:anim calcmode="lin" valueType="num">
                                      <p:cBhvr additive="base">
                                        <p:cTn id="30" dur="500"/>
                                        <p:tgtEl>
                                          <p:spTgt spid="646"/>
                                        </p:tgtEl>
                                        <p:attrNameLst>
                                          <p:attrName>ppt_x</p:attrName>
                                        </p:attrNameLst>
                                      </p:cBhvr>
                                      <p:tavLst>
                                        <p:tav tm="0">
                                          <p:val>
                                            <p:strVal val="#ppt_x-#ppt_w*1.125000"/>
                                          </p:val>
                                        </p:tav>
                                        <p:tav tm="100000">
                                          <p:val>
                                            <p:strVal val="#ppt_x"/>
                                          </p:val>
                                        </p:tav>
                                      </p:tavLst>
                                    </p:anim>
                                    <p:animEffect transition="in" filter="wipe(right)">
                                      <p:cBhvr>
                                        <p:cTn id="31" dur="500"/>
                                        <p:tgtEl>
                                          <p:spTgt spid="646"/>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647"/>
                                        </p:tgtEl>
                                        <p:attrNameLst>
                                          <p:attrName>style.visibility</p:attrName>
                                        </p:attrNameLst>
                                      </p:cBhvr>
                                      <p:to>
                                        <p:strVal val="visible"/>
                                      </p:to>
                                    </p:set>
                                    <p:animEffect transition="in" filter="box(in)">
                                      <p:cBhvr>
                                        <p:cTn id="36" dur="500"/>
                                        <p:tgtEl>
                                          <p:spTgt spid="6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0" grpId="0" animBg="1"/>
      <p:bldP spid="631" grpId="0" animBg="1"/>
      <p:bldP spid="637" grpId="0" animBg="1"/>
      <p:bldP spid="640" grpId="0" animBg="1"/>
      <p:bldP spid="643" grpId="0" animBg="1"/>
      <p:bldP spid="646" grpId="0" animBg="1"/>
      <p:bldP spid="64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 name="文本"/>
          <p:cNvSpPr>
            <a:spLocks noGrp="1"/>
          </p:cNvSpPr>
          <p:nvPr>
            <p:ph type="body" idx="4294967295"/>
          </p:nvPr>
        </p:nvSpPr>
        <p:spPr>
          <a:xfrm>
            <a:off x="1904752" y="1714500"/>
            <a:ext cx="10738570" cy="4607983"/>
          </a:xfrm>
          <a:prstGeom prst="rect">
            <a:avLst/>
          </a:prstGeom>
          <a:ln w="9525" cap="flat" cmpd="sng">
            <a:noFill/>
            <a:prstDash val="solid"/>
            <a:miter/>
          </a:ln>
        </p:spPr>
        <p:txBody>
          <a:bodyPr vert="horz" wrap="square" lIns="91440" tIns="45720" rIns="91440" bIns="45720" anchor="t" anchorCtr="0">
            <a:prstTxWarp prst="textNoShape">
              <a:avLst/>
            </a:prstTxWarp>
          </a:bodyPr>
          <a:lstStyle/>
          <a:p>
            <a:pPr marL="1212723" lvl="1" indent="-285750" algn="just">
              <a:spcBef>
                <a:spcPct val="10000"/>
              </a:spcBef>
              <a:buFont typeface="Lucida Sans" charset="0"/>
              <a:buBlip>
                <a:blip r:embed="rId3"/>
              </a:buBlip>
            </a:pPr>
            <a:endParaRPr lang="en-US" altLang="zh-CN">
              <a:effectLst>
                <a:outerShdw blurRad="38100" dist="38100" dir="2700000" algn="tl">
                  <a:srgbClr val="C0C0C0"/>
                </a:outerShdw>
              </a:effectLst>
            </a:endParaRPr>
          </a:p>
          <a:p>
            <a:pPr marL="592582" indent="-592582" algn="just">
              <a:spcBef>
                <a:spcPct val="10000"/>
              </a:spcBef>
              <a:buNone/>
            </a:pPr>
            <a:r>
              <a:rPr lang="en-US" altLang="zh-CN">
                <a:effectLst>
                  <a:outerShdw blurRad="38100" dist="38100" dir="2700000" algn="tl">
                    <a:srgbClr val="C0C0C0"/>
                  </a:outerShdw>
                </a:effectLst>
              </a:rPr>
              <a:t>    </a:t>
            </a:r>
            <a:endParaRPr lang="zh-CN" altLang="en-US">
              <a:effectLst>
                <a:outerShdw blurRad="38100" dist="38100" dir="2700000" algn="tl">
                  <a:srgbClr val="C0C0C0"/>
                </a:outerShdw>
              </a:effectLst>
            </a:endParaRPr>
          </a:p>
        </p:txBody>
      </p:sp>
      <p:sp>
        <p:nvSpPr>
          <p:cNvPr id="653" name="矩形"/>
          <p:cNvSpPr>
            <a:spLocks/>
          </p:cNvSpPr>
          <p:nvPr/>
        </p:nvSpPr>
        <p:spPr>
          <a:xfrm>
            <a:off x="0" y="0"/>
            <a:ext cx="246262" cy="400097"/>
          </a:xfrm>
          <a:prstGeom prst="rect">
            <a:avLst/>
          </a:prstGeom>
          <a:noFill/>
          <a:ln w="9525" cap="flat" cmpd="sng">
            <a:noFill/>
            <a:prstDash val="solid"/>
            <a:miter/>
          </a:ln>
        </p:spPr>
        <p:txBody>
          <a:bodyPr rtlCol="0" anchor="ctr"/>
          <a:lstStyle/>
          <a:p>
            <a:pPr algn="ctr"/>
            <a:endParaRPr/>
          </a:p>
        </p:txBody>
      </p:sp>
      <p:sp>
        <p:nvSpPr>
          <p:cNvPr id="654" name="椭圆"/>
          <p:cNvSpPr>
            <a:spLocks/>
          </p:cNvSpPr>
          <p:nvPr/>
        </p:nvSpPr>
        <p:spPr>
          <a:xfrm>
            <a:off x="1904752" y="857251"/>
            <a:ext cx="8095197" cy="4999567"/>
          </a:xfrm>
          <a:prstGeom prst="ellipse">
            <a:avLst/>
          </a:prstGeom>
          <a:solidFill>
            <a:srgbClr val="FFFFFF">
              <a:alpha val="50000"/>
            </a:srgbClr>
          </a:solidFill>
          <a:ln w="9525" cap="flat" cmpd="sng">
            <a:solidFill>
              <a:srgbClr val="000000"/>
            </a:solidFill>
            <a:prstDash val="solid"/>
            <a:round/>
          </a:ln>
        </p:spPr>
        <p:txBody>
          <a:bodyPr vert="eaVert" wrap="square" lIns="121908" tIns="60954" rIns="121908" bIns="60954" anchor="t" anchorCtr="0">
            <a:prstTxWarp prst="textNoShape">
              <a:avLst/>
            </a:prstTxWarp>
          </a:bodyPr>
          <a:lstStyle/>
          <a:p>
            <a:pPr marL="0" indent="0" algn="l">
              <a:lnSpc>
                <a:spcPct val="100000"/>
              </a:lnSpc>
              <a:spcBef>
                <a:spcPts val="0"/>
              </a:spcBef>
              <a:spcAft>
                <a:spcPts val="0"/>
              </a:spcAft>
              <a:buNone/>
            </a:pPr>
            <a:r>
              <a:rPr lang="zh-CN" altLang="en-US" sz="2100" b="1" i="0" u="none" strike="noStrike" kern="1200" cap="none" spc="0" baseline="0">
                <a:solidFill>
                  <a:schemeClr val="tx1"/>
                </a:solidFill>
                <a:latin typeface="华文楷体" pitchFamily="2" charset="-122"/>
                <a:ea typeface="宋体" charset="0"/>
                <a:cs typeface="Times New Roman" pitchFamily="18" charset="0"/>
              </a:rPr>
              <a:t>产地标志</a:t>
            </a:r>
            <a:r>
              <a:rPr lang="en-US" altLang="zh-CN" sz="2900" b="0" i="0" u="none" strike="noStrike" kern="1200" cap="none" spc="0" baseline="0">
                <a:solidFill>
                  <a:schemeClr val="tx1"/>
                </a:solidFill>
                <a:latin typeface="Times New Roman" pitchFamily="18" charset="0"/>
                <a:ea typeface="宋体" charset="0"/>
                <a:cs typeface="Times New Roman" pitchFamily="18" charset="0"/>
              </a:rPr>
              <a:t>     </a:t>
            </a:r>
            <a:r>
              <a:rPr lang="zh-CN" altLang="en-US" sz="1900" b="0" i="0" u="none" strike="noStrike" kern="1200" cap="none" spc="0" baseline="0">
                <a:solidFill>
                  <a:schemeClr val="tx1"/>
                </a:solidFill>
                <a:latin typeface="华文楷体" pitchFamily="2" charset="-122"/>
                <a:ea typeface="宋体" charset="0"/>
                <a:cs typeface="Times New Roman" pitchFamily="18" charset="0"/>
              </a:rPr>
              <a:t>中国制造</a:t>
            </a:r>
            <a:endParaRPr lang="zh-CN" altLang="en-US" sz="1500" b="0" i="0" u="none" strike="noStrike" kern="1200" cap="none" spc="0" baseline="0">
              <a:solidFill>
                <a:schemeClr val="tx1"/>
              </a:solidFill>
              <a:latin typeface="宋体" charset="0"/>
              <a:ea typeface="宋体" charset="0"/>
              <a:cs typeface="宋体" charset="0"/>
            </a:endParaRPr>
          </a:p>
        </p:txBody>
      </p:sp>
      <p:sp>
        <p:nvSpPr>
          <p:cNvPr id="655" name="椭圆"/>
          <p:cNvSpPr>
            <a:spLocks/>
          </p:cNvSpPr>
          <p:nvPr/>
        </p:nvSpPr>
        <p:spPr>
          <a:xfrm>
            <a:off x="2380942" y="1786467"/>
            <a:ext cx="5142830" cy="3500967"/>
          </a:xfrm>
          <a:prstGeom prst="ellipse">
            <a:avLst/>
          </a:prstGeom>
          <a:solidFill>
            <a:srgbClr val="FFFFFF"/>
          </a:solidFill>
          <a:ln w="9525" cap="flat" cmpd="sng">
            <a:solidFill>
              <a:srgbClr val="000000"/>
            </a:solidFill>
            <a:prstDash val="solid"/>
            <a:round/>
          </a:ln>
        </p:spPr>
        <p:txBody>
          <a:bodyPr vert="eaVert" wrap="square" lIns="121908" tIns="60954" rIns="121908" bIns="60954" anchor="t" anchorCtr="0">
            <a:prstTxWarp prst="textNoShape">
              <a:avLst/>
            </a:prstTxWarp>
          </a:bodyPr>
          <a:lstStyle/>
          <a:p>
            <a:pPr marL="0" indent="0" algn="l">
              <a:lnSpc>
                <a:spcPct val="100000"/>
              </a:lnSpc>
              <a:spcBef>
                <a:spcPts val="0"/>
              </a:spcBef>
              <a:spcAft>
                <a:spcPts val="0"/>
              </a:spcAft>
              <a:buNone/>
            </a:pPr>
            <a:r>
              <a:rPr lang="zh-CN" altLang="en-US" sz="2100" b="1" i="0" u="none" strike="noStrike" kern="1200" cap="none" spc="0" baseline="0">
                <a:solidFill>
                  <a:schemeClr val="tx1"/>
                </a:solidFill>
                <a:latin typeface="华文楷体" pitchFamily="2" charset="-122"/>
                <a:ea typeface="宋体" charset="0"/>
                <a:cs typeface="Times New Roman" pitchFamily="18" charset="0"/>
              </a:rPr>
              <a:t>地理标志</a:t>
            </a:r>
            <a:r>
              <a:rPr lang="en-US" altLang="zh-CN" sz="1900" b="0" i="0" u="none" strike="noStrike" kern="1200" cap="none" spc="0" baseline="0">
                <a:solidFill>
                  <a:schemeClr val="tx1"/>
                </a:solidFill>
                <a:latin typeface="Times New Roman" pitchFamily="18" charset="0"/>
                <a:ea typeface="宋体" charset="0"/>
                <a:cs typeface="Times New Roman" pitchFamily="18" charset="0"/>
              </a:rPr>
              <a:t> </a:t>
            </a:r>
          </a:p>
          <a:p>
            <a:pPr marL="0" indent="0" algn="l" eaLnBrk="0" latinLnBrk="0" hangingPunct="0">
              <a:lnSpc>
                <a:spcPct val="100000"/>
              </a:lnSpc>
              <a:spcBef>
                <a:spcPts val="0"/>
              </a:spcBef>
              <a:spcAft>
                <a:spcPts val="0"/>
              </a:spcAft>
              <a:buNone/>
            </a:pPr>
            <a:r>
              <a:rPr lang="zh-CN" altLang="en-US" sz="1900" b="0" i="0" u="none" strike="noStrike" kern="1200" cap="none" spc="0" baseline="0">
                <a:solidFill>
                  <a:schemeClr val="tx1"/>
                </a:solidFill>
                <a:latin typeface="华文楷体" pitchFamily="2" charset="-122"/>
                <a:ea typeface="宋体" charset="0"/>
                <a:cs typeface="Times New Roman" pitchFamily="18" charset="0"/>
              </a:rPr>
              <a:t>霍山黄芽</a:t>
            </a:r>
            <a:endParaRPr lang="en-US" altLang="zh-CN" sz="1500" b="0" i="0" u="none" strike="noStrike" kern="1200" cap="none" spc="0" baseline="0">
              <a:solidFill>
                <a:schemeClr val="tx1"/>
              </a:solidFill>
              <a:latin typeface="宋体" charset="0"/>
              <a:ea typeface="宋体" charset="0"/>
              <a:cs typeface="宋体" charset="0"/>
            </a:endParaRPr>
          </a:p>
          <a:p>
            <a:pPr marL="0" indent="0" algn="l" eaLnBrk="0" latinLnBrk="0" hangingPunct="0">
              <a:lnSpc>
                <a:spcPct val="100000"/>
              </a:lnSpc>
              <a:spcBef>
                <a:spcPts val="0"/>
              </a:spcBef>
              <a:spcAft>
                <a:spcPts val="0"/>
              </a:spcAft>
              <a:buNone/>
            </a:pPr>
            <a:r>
              <a:rPr lang="en-US" altLang="zh-CN" sz="1900" b="0" i="0" u="none" strike="noStrike" kern="1200" cap="none" spc="0" baseline="0">
                <a:solidFill>
                  <a:schemeClr val="tx1"/>
                </a:solidFill>
                <a:latin typeface="Times New Roman" pitchFamily="18" charset="0"/>
                <a:ea typeface="宋体" charset="0"/>
                <a:cs typeface="Times New Roman" pitchFamily="18" charset="0"/>
              </a:rPr>
              <a:t>     </a:t>
            </a:r>
            <a:endParaRPr lang="zh-CN" altLang="en-US" sz="1800" b="0" i="0" u="none" strike="noStrike" kern="1200" cap="none" spc="0" baseline="0">
              <a:solidFill>
                <a:schemeClr val="tx1"/>
              </a:solidFill>
              <a:latin typeface="宋体" charset="0"/>
              <a:ea typeface="宋体" charset="0"/>
              <a:cs typeface="宋体" charset="0"/>
            </a:endParaRPr>
          </a:p>
        </p:txBody>
      </p:sp>
      <p:sp>
        <p:nvSpPr>
          <p:cNvPr id="656" name="椭圆"/>
          <p:cNvSpPr>
            <a:spLocks/>
          </p:cNvSpPr>
          <p:nvPr/>
        </p:nvSpPr>
        <p:spPr>
          <a:xfrm>
            <a:off x="2380941" y="2571751"/>
            <a:ext cx="3047603" cy="2072215"/>
          </a:xfrm>
          <a:prstGeom prst="ellipse">
            <a:avLst/>
          </a:prstGeom>
          <a:solidFill>
            <a:srgbClr val="FFFFFF"/>
          </a:solidFill>
          <a:ln w="9525" cap="flat" cmpd="sng">
            <a:solidFill>
              <a:srgbClr val="000000"/>
            </a:solidFill>
            <a:prstDash val="solid"/>
            <a:round/>
          </a:ln>
        </p:spPr>
        <p:txBody>
          <a:bodyPr vert="eaVert" wrap="square" lIns="121908" tIns="60954" rIns="121908" bIns="60954" anchor="t" anchorCtr="0">
            <a:prstTxWarp prst="textNoShape">
              <a:avLst/>
            </a:prstTxWarp>
          </a:bodyPr>
          <a:lstStyle/>
          <a:p>
            <a:pPr marL="0" indent="0" algn="l">
              <a:lnSpc>
                <a:spcPct val="100000"/>
              </a:lnSpc>
              <a:spcBef>
                <a:spcPts val="0"/>
              </a:spcBef>
              <a:spcAft>
                <a:spcPts val="0"/>
              </a:spcAft>
              <a:buNone/>
            </a:pPr>
            <a:r>
              <a:rPr lang="zh-CN" altLang="en-US" sz="2100" b="1" i="0" u="none" strike="noStrike" kern="1200" cap="none" spc="0" baseline="0">
                <a:solidFill>
                  <a:schemeClr val="tx1"/>
                </a:solidFill>
                <a:latin typeface="华文楷体" pitchFamily="2" charset="-122"/>
                <a:ea typeface="宋体" charset="0"/>
                <a:cs typeface="Times New Roman" pitchFamily="18" charset="0"/>
              </a:rPr>
              <a:t>原产地名称</a:t>
            </a:r>
            <a:endParaRPr lang="en-US" altLang="zh-CN" sz="2000" b="1" i="0" u="none" strike="noStrike" kern="1200" cap="none" spc="0" baseline="0">
              <a:solidFill>
                <a:schemeClr val="tx1"/>
              </a:solidFill>
              <a:latin typeface="Times New Roman" pitchFamily="18" charset="0"/>
              <a:ea typeface="宋体" charset="0"/>
              <a:cs typeface="Times New Roman" pitchFamily="18" charset="0"/>
            </a:endParaRPr>
          </a:p>
          <a:p>
            <a:pPr marL="0" indent="0" algn="ctr">
              <a:lnSpc>
                <a:spcPct val="100000"/>
              </a:lnSpc>
              <a:spcBef>
                <a:spcPts val="0"/>
              </a:spcBef>
              <a:spcAft>
                <a:spcPts val="0"/>
              </a:spcAft>
              <a:buNone/>
            </a:pPr>
            <a:r>
              <a:rPr lang="en-US" altLang="zh-CN" sz="2700" b="0" i="0" u="none" strike="noStrike" kern="1200" cap="none" spc="0" baseline="0">
                <a:solidFill>
                  <a:schemeClr val="tx1"/>
                </a:solidFill>
                <a:latin typeface="宋体" charset="0"/>
                <a:ea typeface="宋体" charset="0"/>
                <a:cs typeface="宋体" charset="0"/>
              </a:rPr>
              <a:t>Bordeux</a:t>
            </a:r>
            <a:endParaRPr lang="en-US" altLang="zh-CN" sz="2700" b="0" i="0" u="none" strike="noStrike" kern="1200" cap="none" spc="0" baseline="0">
              <a:solidFill>
                <a:srgbClr val="FF0000"/>
              </a:solidFill>
              <a:latin typeface="宋体" charset="0"/>
              <a:ea typeface="宋体" charset="0"/>
              <a:cs typeface="宋体" charset="0"/>
            </a:endParaRPr>
          </a:p>
          <a:p>
            <a:pPr marL="0" indent="0" algn="l" eaLnBrk="0" latinLnBrk="0" hangingPunct="0">
              <a:lnSpc>
                <a:spcPct val="100000"/>
              </a:lnSpc>
              <a:spcBef>
                <a:spcPts val="0"/>
              </a:spcBef>
              <a:spcAft>
                <a:spcPts val="0"/>
              </a:spcAft>
              <a:buNone/>
            </a:pPr>
            <a:endParaRPr lang="zh-CN" altLang="en-US" sz="1800" b="0" i="0" u="none" strike="noStrike" kern="1200" cap="none" spc="0" baseline="0">
              <a:solidFill>
                <a:schemeClr val="tx1"/>
              </a:solidFill>
              <a:latin typeface="宋体" charset="0"/>
              <a:ea typeface="宋体" charset="0"/>
              <a:cs typeface="宋体" charset="0"/>
            </a:endParaRPr>
          </a:p>
        </p:txBody>
      </p:sp>
      <p:sp>
        <p:nvSpPr>
          <p:cNvPr id="657" name="矩形"/>
          <p:cNvSpPr>
            <a:spLocks/>
          </p:cNvSpPr>
          <p:nvPr/>
        </p:nvSpPr>
        <p:spPr>
          <a:xfrm>
            <a:off x="1" y="0"/>
            <a:ext cx="759158" cy="400097"/>
          </a:xfrm>
          <a:prstGeom prst="rect">
            <a:avLst/>
          </a:prstGeom>
          <a:noFill/>
          <a:ln w="9525" cap="flat" cmpd="sng">
            <a:noFill/>
            <a:prstDash val="solid"/>
            <a:miter/>
          </a:ln>
        </p:spPr>
        <p:txBody>
          <a:bodyPr rtlCol="0" anchor="ctr"/>
          <a:lstStyle/>
          <a:p>
            <a:pPr algn="ctr"/>
            <a:endParaRPr/>
          </a:p>
        </p:txBody>
      </p:sp>
    </p:spTree>
    <p:extLst>
      <p:ext uri="{BB962C8B-B14F-4D97-AF65-F5344CB8AC3E}">
        <p14:creationId xmlns:p14="http://schemas.microsoft.com/office/powerpoint/2010/main" val="801457549"/>
      </p:ext>
    </p:extLst>
  </p:cSld>
  <p:clrMapOvr>
    <a:masterClrMapping/>
  </p:clrMapOvr>
  <p:transition spd="slow" advTm="10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8" name="标题"/>
          <p:cNvSpPr>
            <a:spLocks noGrp="1"/>
          </p:cNvSpPr>
          <p:nvPr>
            <p:ph type="title"/>
          </p:nvPr>
        </p:nvSpPr>
        <p:spPr>
          <a:xfrm>
            <a:off x="838090" y="366185"/>
            <a:ext cx="10514231" cy="757767"/>
          </a:xfrm>
          <a:prstGeom prst="rect">
            <a:avLst/>
          </a:prstGeom>
          <a:noFill/>
          <a:ln w="9525" cap="flat" cmpd="sng">
            <a:noFill/>
            <a:prstDash val="solid"/>
            <a:miter/>
          </a:ln>
        </p:spPr>
        <p:txBody>
          <a:bodyPr anchor="t" anchorCtr="0">
            <a:prstTxWarp prst="textNoShape">
              <a:avLst/>
            </a:prstTxWarp>
          </a:bodyPr>
          <a:lstStyle/>
          <a:p>
            <a:r>
              <a:rPr lang="zh-CN" altLang="en-US" sz="4300"/>
              <a:t>我国地理标志商标保护历程</a:t>
            </a:r>
          </a:p>
        </p:txBody>
      </p:sp>
      <p:sp>
        <p:nvSpPr>
          <p:cNvPr id="659" name="内容占位符"/>
          <p:cNvSpPr>
            <a:spLocks noGrp="1"/>
          </p:cNvSpPr>
          <p:nvPr>
            <p:ph idx="1"/>
          </p:nvPr>
        </p:nvSpPr>
        <p:spPr>
          <a:xfrm>
            <a:off x="761902" y="1238251"/>
            <a:ext cx="10537513" cy="5052482"/>
          </a:xfrm>
          <a:prstGeom prst="rect">
            <a:avLst/>
          </a:prstGeom>
          <a:ln w="9525" cap="flat" cmpd="sng">
            <a:noFill/>
            <a:prstDash val="solid"/>
            <a:miter/>
          </a:ln>
        </p:spPr>
        <p:txBody>
          <a:bodyPr>
            <a:prstTxWarp prst="textNoShape">
              <a:avLst/>
            </a:prstTxWarp>
          </a:bodyPr>
          <a:lstStyle/>
          <a:p>
            <a:pPr>
              <a:lnSpc>
                <a:spcPct val="90000"/>
              </a:lnSpc>
            </a:pPr>
            <a:r>
              <a:rPr lang="zh-CN" altLang="en-US" sz="2100">
                <a:latin typeface="仿宋_GB2312" pitchFamily="49" charset="-122"/>
                <a:ea typeface="仿宋_GB2312" pitchFamily="49" charset="-122"/>
              </a:rPr>
              <a:t>我国对地理标志实施保护开始于</a:t>
            </a:r>
            <a:r>
              <a:rPr lang="en-US" altLang="zh-CN" sz="2100">
                <a:latin typeface="仿宋_GB2312" pitchFamily="49" charset="-122"/>
                <a:ea typeface="仿宋_GB2312" pitchFamily="49" charset="-122"/>
              </a:rPr>
              <a:t>20</a:t>
            </a:r>
            <a:r>
              <a:rPr lang="zh-CN" altLang="en-US" sz="2100">
                <a:latin typeface="仿宋_GB2312" pitchFamily="49" charset="-122"/>
                <a:ea typeface="仿宋_GB2312" pitchFamily="49" charset="-122"/>
              </a:rPr>
              <a:t>世纪</a:t>
            </a:r>
            <a:r>
              <a:rPr lang="en-US" altLang="zh-CN" sz="2100">
                <a:latin typeface="仿宋_GB2312" pitchFamily="49" charset="-122"/>
                <a:ea typeface="仿宋_GB2312" pitchFamily="49" charset="-122"/>
              </a:rPr>
              <a:t>80</a:t>
            </a:r>
            <a:r>
              <a:rPr lang="zh-CN" altLang="en-US" sz="2100">
                <a:latin typeface="仿宋_GB2312" pitchFamily="49" charset="-122"/>
                <a:ea typeface="仿宋_GB2312" pitchFamily="49" charset="-122"/>
              </a:rPr>
              <a:t>年代，至今已走过三十多年的历程。</a:t>
            </a:r>
            <a:endParaRPr lang="en-US" altLang="zh-CN" sz="2100">
              <a:latin typeface="仿宋_GB2312" pitchFamily="49" charset="-122"/>
              <a:ea typeface="仿宋_GB2312" pitchFamily="49" charset="-122"/>
            </a:endParaRPr>
          </a:p>
          <a:p>
            <a:pPr>
              <a:lnSpc>
                <a:spcPct val="90000"/>
              </a:lnSpc>
            </a:pPr>
            <a:r>
              <a:rPr lang="zh-CN" altLang="en-US" sz="2100">
                <a:latin typeface="仿宋_GB2312" pitchFamily="49" charset="-122"/>
                <a:ea typeface="仿宋_GB2312" pitchFamily="49" charset="-122"/>
              </a:rPr>
              <a:t>我国自</a:t>
            </a:r>
            <a:r>
              <a:rPr lang="en-US" altLang="zh-CN" sz="2100">
                <a:latin typeface="仿宋_GB2312" pitchFamily="49" charset="-122"/>
                <a:ea typeface="仿宋_GB2312" pitchFamily="49" charset="-122"/>
              </a:rPr>
              <a:t>1985</a:t>
            </a:r>
            <a:r>
              <a:rPr lang="zh-CN" altLang="en-US" sz="2100">
                <a:latin typeface="仿宋_GB2312" pitchFamily="49" charset="-122"/>
                <a:ea typeface="仿宋_GB2312" pitchFamily="49" charset="-122"/>
              </a:rPr>
              <a:t>年加入《保护工业产权巴黎公约》后开始承担起保护原产地名称（地理标志）的义务。</a:t>
            </a:r>
            <a:r>
              <a:rPr lang="en-US" altLang="zh-CN" sz="2100">
                <a:latin typeface="仿宋_GB2312" pitchFamily="49" charset="-122"/>
                <a:ea typeface="仿宋_GB2312" pitchFamily="49" charset="-122"/>
              </a:rPr>
              <a:t>1987</a:t>
            </a:r>
            <a:r>
              <a:rPr lang="zh-CN" altLang="en-US" sz="2100">
                <a:latin typeface="仿宋_GB2312" pitchFamily="49" charset="-122"/>
                <a:ea typeface="仿宋_GB2312" pitchFamily="49" charset="-122"/>
              </a:rPr>
              <a:t>年，原国家工商局商标局首次采取行政保护措施，要求北京市工商行政管理局对北京某食品公司在食品上使用</a:t>
            </a:r>
            <a:r>
              <a:rPr lang="en-US" altLang="zh-CN" sz="2100">
                <a:latin typeface="仿宋_GB2312" pitchFamily="49" charset="-122"/>
                <a:ea typeface="仿宋_GB2312" pitchFamily="49" charset="-122"/>
              </a:rPr>
              <a:t>“</a:t>
            </a:r>
            <a:r>
              <a:rPr lang="zh-CN" altLang="en-US" sz="2100">
                <a:latin typeface="仿宋_GB2312" pitchFamily="49" charset="-122"/>
                <a:ea typeface="仿宋_GB2312" pitchFamily="49" charset="-122"/>
              </a:rPr>
              <a:t>丹麦牛油曲奇</a:t>
            </a:r>
            <a:r>
              <a:rPr lang="en-US" altLang="zh-CN" sz="2100">
                <a:latin typeface="仿宋_GB2312" pitchFamily="49" charset="-122"/>
                <a:ea typeface="仿宋_GB2312" pitchFamily="49" charset="-122"/>
              </a:rPr>
              <a:t>”</a:t>
            </a:r>
            <a:r>
              <a:rPr lang="zh-CN" altLang="en-US" sz="2100">
                <a:latin typeface="仿宋_GB2312" pitchFamily="49" charset="-122"/>
                <a:ea typeface="仿宋_GB2312" pitchFamily="49" charset="-122"/>
              </a:rPr>
              <a:t>字样，侵犯丹麦原产地名称（地理标志）的行为进行查处。</a:t>
            </a:r>
            <a:r>
              <a:rPr lang="en-US" altLang="zh-CN" sz="2100">
                <a:latin typeface="仿宋_GB2312" pitchFamily="49" charset="-122"/>
                <a:ea typeface="仿宋_GB2312" pitchFamily="49" charset="-122"/>
              </a:rPr>
              <a:t>1989</a:t>
            </a:r>
            <a:r>
              <a:rPr lang="zh-CN" altLang="en-US" sz="2100">
                <a:latin typeface="仿宋_GB2312" pitchFamily="49" charset="-122"/>
                <a:ea typeface="仿宋_GB2312" pitchFamily="49" charset="-122"/>
              </a:rPr>
              <a:t>年，原国家工商局专门发文给各地工商局，要求保护法国在起泡白葡萄酒上的</a:t>
            </a:r>
            <a:r>
              <a:rPr lang="en-US" altLang="zh-CN" sz="2100">
                <a:latin typeface="仿宋_GB2312" pitchFamily="49" charset="-122"/>
                <a:ea typeface="仿宋_GB2312" pitchFamily="49" charset="-122"/>
              </a:rPr>
              <a:t>“Champagne</a:t>
            </a:r>
            <a:r>
              <a:rPr lang="zh-CN" altLang="en-US" sz="2100">
                <a:latin typeface="仿宋_GB2312" pitchFamily="49" charset="-122"/>
                <a:ea typeface="仿宋_GB2312" pitchFamily="49" charset="-122"/>
              </a:rPr>
              <a:t>（香槟）</a:t>
            </a:r>
            <a:r>
              <a:rPr lang="en-US" altLang="zh-CN" sz="2100">
                <a:latin typeface="仿宋_GB2312" pitchFamily="49" charset="-122"/>
                <a:ea typeface="仿宋_GB2312" pitchFamily="49" charset="-122"/>
              </a:rPr>
              <a:t>”</a:t>
            </a:r>
            <a:r>
              <a:rPr lang="zh-CN" altLang="en-US" sz="2100">
                <a:latin typeface="仿宋_GB2312" pitchFamily="49" charset="-122"/>
                <a:ea typeface="仿宋_GB2312" pitchFamily="49" charset="-122"/>
              </a:rPr>
              <a:t>原产地名称。</a:t>
            </a:r>
            <a:endParaRPr lang="en-US" altLang="zh-CN" sz="2100">
              <a:latin typeface="仿宋_GB2312" pitchFamily="49" charset="-122"/>
              <a:ea typeface="仿宋_GB2312" pitchFamily="49" charset="-122"/>
            </a:endParaRPr>
          </a:p>
          <a:p>
            <a:pPr>
              <a:lnSpc>
                <a:spcPct val="90000"/>
              </a:lnSpc>
            </a:pPr>
            <a:r>
              <a:rPr lang="en-US" altLang="zh-CN" sz="2100">
                <a:latin typeface="仿宋_GB2312" pitchFamily="49" charset="-122"/>
                <a:ea typeface="仿宋_GB2312" pitchFamily="49" charset="-122"/>
              </a:rPr>
              <a:t>1993</a:t>
            </a:r>
            <a:r>
              <a:rPr lang="zh-CN" altLang="en-US" sz="2100">
                <a:latin typeface="仿宋_GB2312" pitchFamily="49" charset="-122"/>
                <a:ea typeface="仿宋_GB2312" pitchFamily="49" charset="-122"/>
              </a:rPr>
              <a:t>年，修订《商标法》和《商标法实施细则》，将集体商标、证明商标纳入商标法律保护范围。</a:t>
            </a:r>
            <a:r>
              <a:rPr lang="en-US" altLang="zh-CN" sz="2100">
                <a:latin typeface="仿宋_GB2312" pitchFamily="49" charset="-122"/>
                <a:ea typeface="仿宋_GB2312" pitchFamily="49" charset="-122"/>
              </a:rPr>
              <a:t>1994</a:t>
            </a:r>
            <a:r>
              <a:rPr lang="zh-CN" altLang="en-US" sz="2100">
                <a:latin typeface="仿宋_GB2312" pitchFamily="49" charset="-122"/>
                <a:ea typeface="仿宋_GB2312" pitchFamily="49" charset="-122"/>
              </a:rPr>
              <a:t>年</a:t>
            </a:r>
            <a:r>
              <a:rPr lang="en-US" altLang="zh-CN" sz="2100">
                <a:latin typeface="仿宋_GB2312" pitchFamily="49" charset="-122"/>
                <a:ea typeface="仿宋_GB2312" pitchFamily="49" charset="-122"/>
              </a:rPr>
              <a:t>12</a:t>
            </a:r>
            <a:r>
              <a:rPr lang="zh-CN" altLang="en-US" sz="2100">
                <a:latin typeface="仿宋_GB2312" pitchFamily="49" charset="-122"/>
                <a:ea typeface="仿宋_GB2312" pitchFamily="49" charset="-122"/>
              </a:rPr>
              <a:t>月</a:t>
            </a:r>
            <a:r>
              <a:rPr lang="en-US" altLang="zh-CN" sz="2100">
                <a:latin typeface="仿宋_GB2312" pitchFamily="49" charset="-122"/>
                <a:ea typeface="仿宋_GB2312" pitchFamily="49" charset="-122"/>
              </a:rPr>
              <a:t>30</a:t>
            </a:r>
            <a:r>
              <a:rPr lang="zh-CN" altLang="en-US" sz="2100">
                <a:latin typeface="仿宋_GB2312" pitchFamily="49" charset="-122"/>
                <a:ea typeface="仿宋_GB2312" pitchFamily="49" charset="-122"/>
              </a:rPr>
              <a:t>日发布《集体商标、证明商标注册和管理办法》并于</a:t>
            </a:r>
            <a:r>
              <a:rPr lang="en-US" altLang="zh-CN" sz="2100">
                <a:latin typeface="仿宋_GB2312" pitchFamily="49" charset="-122"/>
                <a:ea typeface="仿宋_GB2312" pitchFamily="49" charset="-122"/>
              </a:rPr>
              <a:t>1995</a:t>
            </a:r>
            <a:r>
              <a:rPr lang="zh-CN" altLang="en-US" sz="2100">
                <a:latin typeface="仿宋_GB2312" pitchFamily="49" charset="-122"/>
                <a:ea typeface="仿宋_GB2312" pitchFamily="49" charset="-122"/>
              </a:rPr>
              <a:t>年</a:t>
            </a:r>
            <a:r>
              <a:rPr lang="en-US" altLang="zh-CN" sz="2100">
                <a:latin typeface="仿宋_GB2312" pitchFamily="49" charset="-122"/>
                <a:ea typeface="仿宋_GB2312" pitchFamily="49" charset="-122"/>
              </a:rPr>
              <a:t>3</a:t>
            </a:r>
            <a:r>
              <a:rPr lang="zh-CN" altLang="en-US" sz="2100">
                <a:latin typeface="仿宋_GB2312" pitchFamily="49" charset="-122"/>
                <a:ea typeface="仿宋_GB2312" pitchFamily="49" charset="-122"/>
              </a:rPr>
              <a:t>月</a:t>
            </a:r>
            <a:r>
              <a:rPr lang="en-US" altLang="zh-CN" sz="2100">
                <a:latin typeface="仿宋_GB2312" pitchFamily="49" charset="-122"/>
                <a:ea typeface="仿宋_GB2312" pitchFamily="49" charset="-122"/>
              </a:rPr>
              <a:t>1</a:t>
            </a:r>
            <a:r>
              <a:rPr lang="zh-CN" altLang="en-US" sz="2100">
                <a:latin typeface="仿宋_GB2312" pitchFamily="49" charset="-122"/>
                <a:ea typeface="仿宋_GB2312" pitchFamily="49" charset="-122"/>
              </a:rPr>
              <a:t>日起实施，商标局正式受理并依法行使地理标志证明商标的注册与保护职能，当年受理地理标志申请</a:t>
            </a:r>
            <a:r>
              <a:rPr lang="en-US" altLang="zh-CN" sz="2100">
                <a:latin typeface="仿宋_GB2312" pitchFamily="49" charset="-122"/>
                <a:ea typeface="仿宋_GB2312" pitchFamily="49" charset="-122"/>
              </a:rPr>
              <a:t>14</a:t>
            </a:r>
            <a:r>
              <a:rPr lang="zh-CN" altLang="en-US" sz="2100">
                <a:latin typeface="仿宋_GB2312" pitchFamily="49" charset="-122"/>
                <a:ea typeface="仿宋_GB2312" pitchFamily="49" charset="-122"/>
              </a:rPr>
              <a:t>件，其中有</a:t>
            </a:r>
            <a:r>
              <a:rPr lang="en-US" altLang="zh-CN" sz="2100">
                <a:latin typeface="仿宋_GB2312" pitchFamily="49" charset="-122"/>
                <a:ea typeface="仿宋_GB2312" pitchFamily="49" charset="-122"/>
              </a:rPr>
              <a:t>3</a:t>
            </a:r>
            <a:r>
              <a:rPr lang="zh-CN" altLang="en-US" sz="2100">
                <a:latin typeface="仿宋_GB2312" pitchFamily="49" charset="-122"/>
                <a:ea typeface="仿宋_GB2312" pitchFamily="49" charset="-122"/>
              </a:rPr>
              <a:t>件来自美国，如</a:t>
            </a:r>
            <a:r>
              <a:rPr lang="en-US" altLang="zh-CN" sz="2100">
                <a:latin typeface="仿宋_GB2312" pitchFamily="49" charset="-122"/>
                <a:ea typeface="仿宋_GB2312" pitchFamily="49" charset="-122"/>
              </a:rPr>
              <a:t>“</a:t>
            </a:r>
            <a:r>
              <a:rPr lang="zh-CN" altLang="en-US" sz="2100">
                <a:latin typeface="仿宋_GB2312" pitchFamily="49" charset="-122"/>
                <a:ea typeface="仿宋_GB2312" pitchFamily="49" charset="-122"/>
              </a:rPr>
              <a:t>佛罗里达柑橘</a:t>
            </a:r>
            <a:r>
              <a:rPr lang="en-US" altLang="zh-CN" sz="2100">
                <a:latin typeface="仿宋_GB2312" pitchFamily="49" charset="-122"/>
                <a:ea typeface="仿宋_GB2312" pitchFamily="49" charset="-122"/>
              </a:rPr>
              <a:t>”</a:t>
            </a:r>
            <a:r>
              <a:rPr lang="zh-CN" altLang="en-US" sz="2100">
                <a:latin typeface="仿宋_GB2312" pitchFamily="49" charset="-122"/>
                <a:ea typeface="仿宋_GB2312" pitchFamily="49" charset="-122"/>
              </a:rPr>
              <a:t>。</a:t>
            </a:r>
            <a:endParaRPr lang="en-US" altLang="zh-CN" sz="2100">
              <a:latin typeface="仿宋_GB2312" pitchFamily="49" charset="-122"/>
              <a:ea typeface="仿宋_GB2312" pitchFamily="49" charset="-122"/>
            </a:endParaRPr>
          </a:p>
          <a:p>
            <a:pPr>
              <a:lnSpc>
                <a:spcPct val="90000"/>
              </a:lnSpc>
            </a:pPr>
            <a:r>
              <a:rPr lang="en-US" altLang="zh-CN" sz="2100">
                <a:latin typeface="仿宋_GB2312" pitchFamily="49" charset="-122"/>
                <a:ea typeface="仿宋_GB2312" pitchFamily="49" charset="-122"/>
              </a:rPr>
              <a:t>2001</a:t>
            </a:r>
            <a:r>
              <a:rPr lang="zh-CN" altLang="en-US" sz="2100">
                <a:latin typeface="仿宋_GB2312" pitchFamily="49" charset="-122"/>
                <a:ea typeface="仿宋_GB2312" pitchFamily="49" charset="-122"/>
              </a:rPr>
              <a:t>年，在“入世”谈判中，我国政府承诺修改《商标法》，对地理标志保护做出专门规定。同年</a:t>
            </a:r>
            <a:r>
              <a:rPr lang="en-US" altLang="zh-CN" sz="2100">
                <a:latin typeface="仿宋_GB2312" pitchFamily="49" charset="-122"/>
                <a:ea typeface="仿宋_GB2312" pitchFamily="49" charset="-122"/>
              </a:rPr>
              <a:t>10</a:t>
            </a:r>
            <a:r>
              <a:rPr lang="zh-CN" altLang="en-US" sz="2100">
                <a:latin typeface="仿宋_GB2312" pitchFamily="49" charset="-122"/>
                <a:ea typeface="仿宋_GB2312" pitchFamily="49" charset="-122"/>
              </a:rPr>
              <a:t>月</a:t>
            </a:r>
            <a:r>
              <a:rPr lang="en-US" altLang="zh-CN" sz="2100">
                <a:latin typeface="仿宋_GB2312" pitchFamily="49" charset="-122"/>
                <a:ea typeface="仿宋_GB2312" pitchFamily="49" charset="-122"/>
              </a:rPr>
              <a:t>27</a:t>
            </a:r>
            <a:r>
              <a:rPr lang="zh-CN" altLang="en-US" sz="2100">
                <a:latin typeface="仿宋_GB2312" pitchFamily="49" charset="-122"/>
                <a:ea typeface="仿宋_GB2312" pitchFamily="49" charset="-122"/>
              </a:rPr>
              <a:t>日，全国人大重新修订颁布《商标法》，正式将地理标志概念写进法律。</a:t>
            </a:r>
            <a:r>
              <a:rPr lang="en-US" altLang="zh-CN" sz="2100">
                <a:latin typeface="仿宋_GB2312" pitchFamily="49" charset="-122"/>
                <a:ea typeface="仿宋_GB2312" pitchFamily="49" charset="-122"/>
              </a:rPr>
              <a:t>2002</a:t>
            </a:r>
            <a:r>
              <a:rPr lang="zh-CN" altLang="en-US" sz="2100">
                <a:latin typeface="仿宋_GB2312" pitchFamily="49" charset="-122"/>
                <a:ea typeface="仿宋_GB2312" pitchFamily="49" charset="-122"/>
              </a:rPr>
              <a:t>年</a:t>
            </a:r>
            <a:r>
              <a:rPr lang="en-US" altLang="zh-CN" sz="2100">
                <a:latin typeface="仿宋_GB2312" pitchFamily="49" charset="-122"/>
                <a:ea typeface="仿宋_GB2312" pitchFamily="49" charset="-122"/>
              </a:rPr>
              <a:t>8</a:t>
            </a:r>
            <a:r>
              <a:rPr lang="zh-CN" altLang="en-US" sz="2100">
                <a:latin typeface="仿宋_GB2312" pitchFamily="49" charset="-122"/>
                <a:ea typeface="仿宋_GB2312" pitchFamily="49" charset="-122"/>
              </a:rPr>
              <a:t>月</a:t>
            </a:r>
            <a:r>
              <a:rPr lang="en-US" altLang="zh-CN" sz="2100">
                <a:latin typeface="仿宋_GB2312" pitchFamily="49" charset="-122"/>
                <a:ea typeface="仿宋_GB2312" pitchFamily="49" charset="-122"/>
              </a:rPr>
              <a:t>11</a:t>
            </a:r>
            <a:r>
              <a:rPr lang="zh-CN" altLang="en-US" sz="2100">
                <a:latin typeface="仿宋_GB2312" pitchFamily="49" charset="-122"/>
                <a:ea typeface="仿宋_GB2312" pitchFamily="49" charset="-122"/>
              </a:rPr>
              <a:t>日，国务院修订了《商标法实施条例》并规定，地理标志可以作为证明商标或集体商标申请注册。</a:t>
            </a:r>
            <a:endParaRPr lang="en-US" altLang="zh-CN" sz="2100">
              <a:latin typeface="仿宋_GB2312" pitchFamily="49" charset="-122"/>
              <a:ea typeface="仿宋_GB2312" pitchFamily="49" charset="-122"/>
            </a:endParaRPr>
          </a:p>
          <a:p>
            <a:pPr>
              <a:lnSpc>
                <a:spcPct val="90000"/>
              </a:lnSpc>
            </a:pPr>
            <a:endParaRPr lang="en-US" altLang="zh-CN" sz="3300">
              <a:latin typeface="宋体" charset="0"/>
            </a:endParaRPr>
          </a:p>
          <a:p>
            <a:pPr marL="0" indent="0">
              <a:buNone/>
            </a:pPr>
            <a:endParaRPr lang="en-US" altLang="zh-CN" sz="3300">
              <a:latin typeface="宋体" charset="0"/>
            </a:endParaRPr>
          </a:p>
          <a:p>
            <a:pPr marL="0" indent="0">
              <a:buNone/>
            </a:pPr>
            <a:endParaRPr lang="en-US" altLang="zh-CN">
              <a:latin typeface="仿宋_GB2312" pitchFamily="49" charset="-122"/>
              <a:ea typeface="仿宋_GB2312" pitchFamily="49" charset="-122"/>
            </a:endParaRPr>
          </a:p>
          <a:p>
            <a:pPr marL="0" indent="0">
              <a:buNone/>
            </a:pPr>
            <a:endParaRPr lang="en-US" altLang="zh-CN">
              <a:latin typeface="仿宋_GB2312" pitchFamily="49" charset="-122"/>
              <a:ea typeface="仿宋_GB2312" pitchFamily="49" charset="-122"/>
            </a:endParaRPr>
          </a:p>
          <a:p>
            <a:pPr marL="0" indent="0">
              <a:buNone/>
            </a:pPr>
            <a:endParaRPr lang="zh-CN" altLang="en-US"/>
          </a:p>
        </p:txBody>
      </p:sp>
    </p:spTree>
    <p:extLst>
      <p:ext uri="{BB962C8B-B14F-4D97-AF65-F5344CB8AC3E}">
        <p14:creationId xmlns:p14="http://schemas.microsoft.com/office/powerpoint/2010/main" val="1261793390"/>
      </p:ext>
    </p:extLst>
  </p:cSld>
  <p:clrMapOvr>
    <a:masterClrMapping/>
  </p:clrMapOvr>
  <p:transition spd="slow" advTm="10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0" name="图片"/>
          <p:cNvPicPr>
            <a:picLocks noChangeAspect="1"/>
          </p:cNvPicPr>
          <p:nvPr/>
        </p:nvPicPr>
        <p:blipFill>
          <a:blip r:embed="rId3" cstate="print"/>
          <a:stretch>
            <a:fillRect/>
          </a:stretch>
        </p:blipFill>
        <p:spPr>
          <a:xfrm>
            <a:off x="7023900" y="2714620"/>
            <a:ext cx="2622938" cy="2451478"/>
          </a:xfrm>
          <a:prstGeom prst="rect">
            <a:avLst/>
          </a:prstGeom>
          <a:noFill/>
          <a:ln w="9525" cap="flat" cmpd="sng">
            <a:noFill/>
            <a:prstDash val="solid"/>
            <a:miter/>
          </a:ln>
        </p:spPr>
      </p:pic>
      <p:sp>
        <p:nvSpPr>
          <p:cNvPr id="661" name="直线"/>
          <p:cNvSpPr>
            <a:spLocks/>
          </p:cNvSpPr>
          <p:nvPr/>
        </p:nvSpPr>
        <p:spPr>
          <a:xfrm>
            <a:off x="0" y="634999"/>
            <a:ext cx="4228550" cy="0"/>
          </a:xfrm>
          <a:prstGeom prst="line">
            <a:avLst/>
          </a:prstGeom>
          <a:noFill/>
          <a:ln w="9525" cap="flat" cmpd="sng">
            <a:solidFill>
              <a:srgbClr val="A6A6A6"/>
            </a:solidFill>
            <a:prstDash val="solid"/>
            <a:round/>
            <a:tailEnd type="oval" w="med" len="med"/>
          </a:ln>
        </p:spPr>
        <p:txBody>
          <a:bodyPr rtlCol="0" anchor="ctr"/>
          <a:lstStyle/>
          <a:p>
            <a:pPr algn="ctr"/>
            <a:endParaRPr/>
          </a:p>
        </p:txBody>
      </p:sp>
      <p:sp>
        <p:nvSpPr>
          <p:cNvPr id="662" name="直线"/>
          <p:cNvSpPr>
            <a:spLocks/>
          </p:cNvSpPr>
          <p:nvPr/>
        </p:nvSpPr>
        <p:spPr>
          <a:xfrm>
            <a:off x="7961863" y="634999"/>
            <a:ext cx="4228550" cy="0"/>
          </a:xfrm>
          <a:prstGeom prst="line">
            <a:avLst/>
          </a:prstGeom>
          <a:noFill/>
          <a:ln w="9525" cap="flat" cmpd="sng">
            <a:solidFill>
              <a:srgbClr val="A6A6A6"/>
            </a:solidFill>
            <a:prstDash val="solid"/>
            <a:round/>
            <a:headEnd type="oval" w="med" len="med"/>
          </a:ln>
        </p:spPr>
        <p:txBody>
          <a:bodyPr rtlCol="0" anchor="ctr"/>
          <a:lstStyle/>
          <a:p>
            <a:pPr algn="ctr"/>
            <a:endParaRPr/>
          </a:p>
        </p:txBody>
      </p:sp>
      <p:sp>
        <p:nvSpPr>
          <p:cNvPr id="663" name="矩形"/>
          <p:cNvSpPr>
            <a:spLocks/>
          </p:cNvSpPr>
          <p:nvPr/>
        </p:nvSpPr>
        <p:spPr>
          <a:xfrm>
            <a:off x="4664862" y="344196"/>
            <a:ext cx="4256405" cy="577215"/>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zh-CN" altLang="en-US" sz="3200" b="0" i="0" u="none" strike="noStrike" kern="1200" cap="none" spc="0" baseline="0">
                <a:solidFill>
                  <a:schemeClr val="tx1"/>
                </a:solidFill>
                <a:latin typeface="Agency FB" pitchFamily="34" charset="0"/>
                <a:ea typeface="微软雅黑" charset="0"/>
                <a:cs typeface="微软雅黑" charset="0"/>
              </a:rPr>
              <a:t>地理标志机构职能改革</a:t>
            </a:r>
          </a:p>
        </p:txBody>
      </p:sp>
      <p:pic>
        <p:nvPicPr>
          <p:cNvPr id="664" name="图片"/>
          <p:cNvPicPr>
            <a:picLocks noChangeAspect="1"/>
          </p:cNvPicPr>
          <p:nvPr/>
        </p:nvPicPr>
        <p:blipFill>
          <a:blip r:embed="rId4" cstate="print"/>
          <a:stretch>
            <a:fillRect/>
          </a:stretch>
        </p:blipFill>
        <p:spPr>
          <a:xfrm>
            <a:off x="2809058" y="2571744"/>
            <a:ext cx="2405066" cy="2943477"/>
          </a:xfrm>
          <a:prstGeom prst="rect">
            <a:avLst/>
          </a:prstGeom>
          <a:noFill/>
          <a:ln w="19050" cap="flat" cmpd="sng">
            <a:solidFill>
              <a:srgbClr val="4F81BD"/>
            </a:solidFill>
            <a:prstDash val="solid"/>
            <a:miter/>
          </a:ln>
        </p:spPr>
      </p:pic>
      <p:sp>
        <p:nvSpPr>
          <p:cNvPr id="665" name="等腰三角形"/>
          <p:cNvSpPr>
            <a:spLocks/>
          </p:cNvSpPr>
          <p:nvPr/>
        </p:nvSpPr>
        <p:spPr>
          <a:xfrm flipV="1">
            <a:off x="0" y="0"/>
            <a:ext cx="4355719" cy="3528748"/>
          </a:xfrm>
          <a:prstGeom prst="triangle">
            <a:avLst>
              <a:gd name="adj" fmla="val 0"/>
            </a:avLst>
          </a:prstGeom>
          <a:solidFill>
            <a:srgbClr val="5AC2AE"/>
          </a:solidFill>
          <a:ln w="25400" cap="flat" cmpd="sng">
            <a:noFill/>
            <a:prstDash val="solid"/>
            <a:round/>
          </a:ln>
        </p:spPr>
        <p:txBody>
          <a:bodyPr rtlCol="0" anchor="ctr"/>
          <a:lstStyle/>
          <a:p>
            <a:pPr algn="ctr"/>
            <a:endParaRPr/>
          </a:p>
        </p:txBody>
      </p:sp>
      <p:sp>
        <p:nvSpPr>
          <p:cNvPr id="666" name="等腰三角形"/>
          <p:cNvSpPr>
            <a:spLocks/>
          </p:cNvSpPr>
          <p:nvPr/>
        </p:nvSpPr>
        <p:spPr>
          <a:xfrm rot="10800000" flipV="1">
            <a:off x="10076139" y="5125731"/>
            <a:ext cx="2135933" cy="1771649"/>
          </a:xfrm>
          <a:prstGeom prst="triangle">
            <a:avLst>
              <a:gd name="adj" fmla="val 0"/>
            </a:avLst>
          </a:prstGeom>
          <a:solidFill>
            <a:srgbClr val="5AC2AE"/>
          </a:solidFill>
          <a:ln w="25400" cap="flat" cmpd="sng">
            <a:noFill/>
            <a:prstDash val="solid"/>
            <a:round/>
          </a:ln>
        </p:spPr>
        <p:txBody>
          <a:bodyPr rtlCol="0" anchor="ctr"/>
          <a:lstStyle/>
          <a:p>
            <a:pPr algn="ctr"/>
            <a:endParaRPr/>
          </a:p>
        </p:txBody>
      </p:sp>
      <p:sp>
        <p:nvSpPr>
          <p:cNvPr id="667" name="直线"/>
          <p:cNvSpPr>
            <a:spLocks/>
          </p:cNvSpPr>
          <p:nvPr/>
        </p:nvSpPr>
        <p:spPr>
          <a:xfrm flipH="1">
            <a:off x="2" y="4456561"/>
            <a:ext cx="2895222" cy="2401441"/>
          </a:xfrm>
          <a:prstGeom prst="line">
            <a:avLst/>
          </a:prstGeom>
          <a:noFill/>
          <a:ln w="9525" cap="flat" cmpd="sng">
            <a:solidFill>
              <a:srgbClr val="BFBFBF"/>
            </a:solidFill>
            <a:prstDash val="solid"/>
            <a:round/>
          </a:ln>
        </p:spPr>
        <p:txBody>
          <a:bodyPr rtlCol="0" anchor="ctr"/>
          <a:lstStyle/>
          <a:p>
            <a:pPr algn="ctr"/>
            <a:endParaRPr/>
          </a:p>
        </p:txBody>
      </p:sp>
      <p:sp>
        <p:nvSpPr>
          <p:cNvPr id="668" name="动作按钮: 第一张">
            <a:hlinkClick r:id="rId5" highlightClick="1"/>
          </p:cNvPr>
          <p:cNvSpPr>
            <a:spLocks/>
          </p:cNvSpPr>
          <p:nvPr/>
        </p:nvSpPr>
        <p:spPr>
          <a:xfrm>
            <a:off x="11643015" y="6329682"/>
            <a:ext cx="45711" cy="45719"/>
          </a:xfrm>
          <a:prstGeom prst="actionButtonHome">
            <a:avLst/>
          </a:prstGeom>
          <a:solidFill>
            <a:schemeClr val="accent1"/>
          </a:solidFill>
          <a:ln w="25400" cap="flat" cmpd="sng">
            <a:solidFill>
              <a:srgbClr val="385D8A"/>
            </a:solidFill>
            <a:prstDash val="solid"/>
            <a:round/>
          </a:ln>
        </p:spPr>
        <p:txBody>
          <a:bodyPr rtlCol="0" anchor="ctr"/>
          <a:lstStyle/>
          <a:p>
            <a:pPr algn="ctr"/>
            <a:endParaRPr/>
          </a:p>
        </p:txBody>
      </p:sp>
    </p:spTree>
    <p:extLst>
      <p:ext uri="{BB962C8B-B14F-4D97-AF65-F5344CB8AC3E}">
        <p14:creationId xmlns:p14="http://schemas.microsoft.com/office/powerpoint/2010/main" val="169913856"/>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665"/>
                                        </p:tgtEl>
                                        <p:attrNameLst>
                                          <p:attrName>style.visibility</p:attrName>
                                        </p:attrNameLst>
                                      </p:cBhvr>
                                      <p:to>
                                        <p:strVal val="visible"/>
                                      </p:to>
                                    </p:set>
                                    <p:anim calcmode="lin" valueType="num">
                                      <p:cBhvr additive="base">
                                        <p:cTn id="7" dur="500" fill="hold"/>
                                        <p:tgtEl>
                                          <p:spTgt spid="665"/>
                                        </p:tgtEl>
                                        <p:attrNameLst>
                                          <p:attrName>ppt_x</p:attrName>
                                        </p:attrNameLst>
                                      </p:cBhvr>
                                      <p:tavLst>
                                        <p:tav tm="0">
                                          <p:val>
                                            <p:strVal val="0-#ppt_w/2"/>
                                          </p:val>
                                        </p:tav>
                                        <p:tav tm="100000">
                                          <p:val>
                                            <p:strVal val="#ppt_x"/>
                                          </p:val>
                                        </p:tav>
                                      </p:tavLst>
                                    </p:anim>
                                    <p:anim calcmode="lin" valueType="num">
                                      <p:cBhvr additive="base">
                                        <p:cTn id="8" dur="500" fill="hold"/>
                                        <p:tgtEl>
                                          <p:spTgt spid="665"/>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666"/>
                                        </p:tgtEl>
                                        <p:attrNameLst>
                                          <p:attrName>style.visibility</p:attrName>
                                        </p:attrNameLst>
                                      </p:cBhvr>
                                      <p:to>
                                        <p:strVal val="visible"/>
                                      </p:to>
                                    </p:set>
                                    <p:anim calcmode="lin" valueType="num">
                                      <p:cBhvr additive="base">
                                        <p:cTn id="11" dur="500" fill="hold"/>
                                        <p:tgtEl>
                                          <p:spTgt spid="666"/>
                                        </p:tgtEl>
                                        <p:attrNameLst>
                                          <p:attrName>ppt_x</p:attrName>
                                        </p:attrNameLst>
                                      </p:cBhvr>
                                      <p:tavLst>
                                        <p:tav tm="0">
                                          <p:val>
                                            <p:strVal val="1+#ppt_w/2"/>
                                          </p:val>
                                        </p:tav>
                                        <p:tav tm="100000">
                                          <p:val>
                                            <p:strVal val="#ppt_x"/>
                                          </p:val>
                                        </p:tav>
                                      </p:tavLst>
                                    </p:anim>
                                    <p:anim calcmode="lin" valueType="num">
                                      <p:cBhvr additive="base">
                                        <p:cTn id="12" dur="500" fill="hold"/>
                                        <p:tgtEl>
                                          <p:spTgt spid="666"/>
                                        </p:tgtEl>
                                        <p:attrNameLst>
                                          <p:attrName>ppt_y</p:attrName>
                                        </p:attrNameLst>
                                      </p:cBhvr>
                                      <p:tavLst>
                                        <p:tav tm="0">
                                          <p:val>
                                            <p:strVal val="1+#ppt_h/2"/>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667"/>
                                        </p:tgtEl>
                                        <p:attrNameLst>
                                          <p:attrName>style.visibility</p:attrName>
                                        </p:attrNameLst>
                                      </p:cBhvr>
                                      <p:to>
                                        <p:strVal val="visible"/>
                                      </p:to>
                                    </p:set>
                                    <p:animEffect transition="in" filter="wipe(left)">
                                      <p:cBhvr>
                                        <p:cTn id="15" dur="500"/>
                                        <p:tgtEl>
                                          <p:spTgt spid="667"/>
                                        </p:tgtEl>
                                      </p:cBhvr>
                                    </p:animEffect>
                                  </p:childTnLst>
                                </p:cTn>
                              </p:par>
                              <p:par>
                                <p:cTn id="16" presetID="42" presetClass="entr" presetSubtype="0" fill="hold" nodeType="withEffect">
                                  <p:stCondLst>
                                    <p:cond delay="0"/>
                                  </p:stCondLst>
                                  <p:childTnLst>
                                    <p:set>
                                      <p:cBhvr>
                                        <p:cTn id="17" dur="1" fill="hold">
                                          <p:stCondLst>
                                            <p:cond delay="0"/>
                                          </p:stCondLst>
                                        </p:cTn>
                                        <p:tgtEl>
                                          <p:spTgt spid="664"/>
                                        </p:tgtEl>
                                        <p:attrNameLst>
                                          <p:attrName>style.visibility</p:attrName>
                                        </p:attrNameLst>
                                      </p:cBhvr>
                                      <p:to>
                                        <p:strVal val="visible"/>
                                      </p:to>
                                    </p:set>
                                    <p:animEffect transition="in" filter="fade">
                                      <p:cBhvr>
                                        <p:cTn id="18" dur="1000"/>
                                        <p:tgtEl>
                                          <p:spTgt spid="664"/>
                                        </p:tgtEl>
                                      </p:cBhvr>
                                    </p:animEffect>
                                    <p:anim calcmode="lin" valueType="num">
                                      <p:cBhvr>
                                        <p:cTn id="19" dur="1000" fill="hold"/>
                                        <p:tgtEl>
                                          <p:spTgt spid="664"/>
                                        </p:tgtEl>
                                        <p:attrNameLst>
                                          <p:attrName>ppt_x</p:attrName>
                                        </p:attrNameLst>
                                      </p:cBhvr>
                                      <p:tavLst>
                                        <p:tav tm="0">
                                          <p:val>
                                            <p:strVal val="#ppt_x"/>
                                          </p:val>
                                        </p:tav>
                                        <p:tav tm="100000">
                                          <p:val>
                                            <p:strVal val="#ppt_x"/>
                                          </p:val>
                                        </p:tav>
                                      </p:tavLst>
                                    </p:anim>
                                    <p:anim calcmode="lin" valueType="num">
                                      <p:cBhvr>
                                        <p:cTn id="20" dur="1000" fill="hold"/>
                                        <p:tgtEl>
                                          <p:spTgt spid="664"/>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5" presetClass="entr" presetSubtype="0" fill="hold" nodeType="clickEffect">
                                  <p:stCondLst>
                                    <p:cond delay="0"/>
                                  </p:stCondLst>
                                  <p:childTnLst>
                                    <p:set>
                                      <p:cBhvr>
                                        <p:cTn id="24" dur="1" fill="hold">
                                          <p:stCondLst>
                                            <p:cond delay="0"/>
                                          </p:stCondLst>
                                        </p:cTn>
                                        <p:tgtEl>
                                          <p:spTgt spid="660"/>
                                        </p:tgtEl>
                                        <p:attrNameLst>
                                          <p:attrName>style.visibility</p:attrName>
                                        </p:attrNameLst>
                                      </p:cBhvr>
                                      <p:to>
                                        <p:strVal val="visible"/>
                                      </p:to>
                                    </p:set>
                                    <p:animEffect transition="in" filter="fade">
                                      <p:cBhvr>
                                        <p:cTn id="25" dur="2000"/>
                                        <p:tgtEl>
                                          <p:spTgt spid="660"/>
                                        </p:tgtEl>
                                      </p:cBhvr>
                                    </p:animEffect>
                                    <p:anim calcmode="lin" valueType="num">
                                      <p:cBhvr>
                                        <p:cTn id="26" dur="2000" fill="hold"/>
                                        <p:tgtEl>
                                          <p:spTgt spid="660"/>
                                        </p:tgtEl>
                                        <p:attrNameLst>
                                          <p:attrName>ppt_w</p:attrName>
                                        </p:attrNameLst>
                                      </p:cBhvr>
                                      <p:tavLst>
                                        <p:tav tm="0" fmla="#ppt_w*sin(2.5*pi*$)">
                                          <p:val>
                                            <p:fltVal val="0"/>
                                          </p:val>
                                        </p:tav>
                                        <p:tav tm="100000">
                                          <p:val>
                                            <p:fltVal val="1"/>
                                          </p:val>
                                        </p:tav>
                                      </p:tavLst>
                                    </p:anim>
                                    <p:anim calcmode="lin" valueType="num">
                                      <p:cBhvr>
                                        <p:cTn id="27" dur="2000" fill="hold"/>
                                        <p:tgtEl>
                                          <p:spTgt spid="66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 grpId="0" animBg="1"/>
      <p:bldP spid="666" grpId="0" animBg="1"/>
      <p:bldP spid="667" grpId="0" animBg="1"/>
    </p:bldLst>
  </p:timing>
</p:sld>
</file>

<file path=ppt/theme/theme1.xml><?xml version="1.0" encoding="utf-8"?>
<a:theme xmlns:a="http://schemas.openxmlformats.org/drawingml/2006/main" name="第一PPT，www.1ppt.com">
  <a:themeElements>
    <a:clrScheme name="第一PPT，www.1ppt.com">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第一PPT，www.1ppt.com">
      <a:majorFont>
        <a:latin typeface=""/>
        <a:ea typeface=""/>
        <a:cs typeface=""/>
      </a:majorFont>
      <a:minorFont>
        <a:latin typeface=""/>
        <a:ea typeface=""/>
        <a:cs typeface=""/>
      </a:minorFont>
    </a:fontScheme>
    <a:fmtScheme name="第一PPT，www.1ppt.com">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2.xml><?xml version="1.0" encoding="utf-8"?>
<a:theme xmlns:a="http://schemas.openxmlformats.org/drawingml/2006/main" name="notesMaster1">
  <a:themeElements>
    <a:clrScheme name="notesMaster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Normal.eit</Template>
  <TotalTime>804</TotalTime>
  <Words>4268</Words>
  <Application>Microsoft Office PowerPoint</Application>
  <PresentationFormat>自定义</PresentationFormat>
  <Paragraphs>343</Paragraphs>
  <Slides>45</Slides>
  <Notes>45</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45</vt:i4>
      </vt:variant>
    </vt:vector>
  </HeadingPairs>
  <TitlesOfParts>
    <vt:vector size="62" baseType="lpstr">
      <vt:lpstr>Arial Unicode MS</vt:lpstr>
      <vt:lpstr>等线</vt:lpstr>
      <vt:lpstr>方正宋体S-超大字符集(SIP)</vt:lpstr>
      <vt:lpstr>方正细谭黑简体</vt:lpstr>
      <vt:lpstr>仿宋_GB2312</vt:lpstr>
      <vt:lpstr>黑体</vt:lpstr>
      <vt:lpstr>华文楷体</vt:lpstr>
      <vt:lpstr>华文中宋</vt:lpstr>
      <vt:lpstr>楷体_GB2312</vt:lpstr>
      <vt:lpstr>宋体</vt:lpstr>
      <vt:lpstr>微软雅黑</vt:lpstr>
      <vt:lpstr>Agency FB</vt:lpstr>
      <vt:lpstr>Arial</vt:lpstr>
      <vt:lpstr>Calibri</vt:lpstr>
      <vt:lpstr>Lucida Sans</vt:lpstr>
      <vt:lpstr>Times New Roman</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我国地理标志商标保护历程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对所指定商品项目的审查</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第一PPT，www.1ppt.com</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蓝色科技</dc:title>
  <dc:creator>第一PPT</dc:creator>
  <cp:keywords>www.1ppt.com</cp:keywords>
  <dc:description>www.1ppt.com</dc:description>
  <cp:lastModifiedBy>小明 刘</cp:lastModifiedBy>
  <cp:revision>85</cp:revision>
  <dcterms:created xsi:type="dcterms:W3CDTF">2020-09-07T11:24:37Z</dcterms:created>
  <dcterms:modified xsi:type="dcterms:W3CDTF">2022-09-05T06:25:12Z</dcterms:modified>
</cp:coreProperties>
</file>